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sldIdLst>
    <p:sldId id="284" r:id="rId5"/>
    <p:sldId id="328" r:id="rId6"/>
    <p:sldId id="257" r:id="rId7"/>
    <p:sldId id="330" r:id="rId8"/>
    <p:sldId id="326" r:id="rId9"/>
    <p:sldId id="329" r:id="rId10"/>
    <p:sldId id="331" r:id="rId11"/>
    <p:sldId id="332" r:id="rId12"/>
    <p:sldId id="333" r:id="rId13"/>
    <p:sldId id="334" r:id="rId14"/>
    <p:sldId id="354" r:id="rId15"/>
    <p:sldId id="355" r:id="rId16"/>
    <p:sldId id="342" r:id="rId17"/>
    <p:sldId id="343" r:id="rId18"/>
    <p:sldId id="356" r:id="rId19"/>
    <p:sldId id="344" r:id="rId20"/>
    <p:sldId id="357" r:id="rId21"/>
    <p:sldId id="345" r:id="rId22"/>
    <p:sldId id="358" r:id="rId23"/>
    <p:sldId id="346" r:id="rId24"/>
    <p:sldId id="359" r:id="rId25"/>
    <p:sldId id="335" r:id="rId26"/>
    <p:sldId id="336" r:id="rId27"/>
    <p:sldId id="337" r:id="rId28"/>
    <p:sldId id="338" r:id="rId29"/>
    <p:sldId id="340" r:id="rId30"/>
    <p:sldId id="341" r:id="rId31"/>
    <p:sldId id="350" r:id="rId32"/>
    <p:sldId id="352" r:id="rId33"/>
    <p:sldId id="35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3786F4-1A17-B48A-1F6F-082F48664AF1}" name="Kirsty Robertson" initials="KR" userId="S::Kirsty.Robertson@youngcitizens.org::c675aafd-d242-4524-bf4c-51bf54a7d6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  <p:cmAuthor id="5" name="Stella Baynes" initials="SB" lastIdx="4" clrIdx="4">
    <p:extLst>
      <p:ext uri="{19B8F6BF-5375-455C-9EA6-DF929625EA0E}">
        <p15:presenceInfo xmlns:p15="http://schemas.microsoft.com/office/powerpoint/2012/main" userId="S-1-5-21-600606445-897779884-259006233-8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89824" autoAdjust="0"/>
  </p:normalViewPr>
  <p:slideViewPr>
    <p:cSldViewPr snapToGrid="0" snapToObjects="1">
      <p:cViewPr varScale="1">
        <p:scale>
          <a:sx n="56" d="100"/>
          <a:sy n="56" d="100"/>
        </p:scale>
        <p:origin x="14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Kennedy" userId="6a91ff27-bc1a-45de-aa08-1d2b7fac079c" providerId="ADAL" clId="{B86314F3-A1F2-4884-8B9E-0EA782BCD386}"/>
    <pc:docChg chg="undo custSel addSld delSld modSld sldOrd">
      <pc:chgData name="Naomi Kennedy" userId="6a91ff27-bc1a-45de-aa08-1d2b7fac079c" providerId="ADAL" clId="{B86314F3-A1F2-4884-8B9E-0EA782BCD386}" dt="2023-12-04T14:59:31.271" v="4305" actId="20577"/>
      <pc:docMkLst>
        <pc:docMk/>
      </pc:docMkLst>
      <pc:sldChg chg="modSp mod">
        <pc:chgData name="Naomi Kennedy" userId="6a91ff27-bc1a-45de-aa08-1d2b7fac079c" providerId="ADAL" clId="{B86314F3-A1F2-4884-8B9E-0EA782BCD386}" dt="2023-11-06T18:50:09.824" v="993" actId="20577"/>
        <pc:sldMkLst>
          <pc:docMk/>
          <pc:sldMk cId="1119088779" sldId="257"/>
        </pc:sldMkLst>
        <pc:spChg chg="mod">
          <ac:chgData name="Naomi Kennedy" userId="6a91ff27-bc1a-45de-aa08-1d2b7fac079c" providerId="ADAL" clId="{B86314F3-A1F2-4884-8B9E-0EA782BCD386}" dt="2023-11-06T18:50:09.824" v="993" actId="20577"/>
          <ac:spMkLst>
            <pc:docMk/>
            <pc:sldMk cId="1119088779" sldId="257"/>
            <ac:spMk id="18" creationId="{00000000-0000-0000-0000-000000000000}"/>
          </ac:spMkLst>
        </pc:spChg>
      </pc:sldChg>
      <pc:sldChg chg="modSp">
        <pc:chgData name="Naomi Kennedy" userId="6a91ff27-bc1a-45de-aa08-1d2b7fac079c" providerId="ADAL" clId="{B86314F3-A1F2-4884-8B9E-0EA782BCD386}" dt="2023-10-19T12:27:41.146" v="0" actId="14826"/>
        <pc:sldMkLst>
          <pc:docMk/>
          <pc:sldMk cId="2587414903" sldId="284"/>
        </pc:sldMkLst>
        <pc:picChg chg="mod">
          <ac:chgData name="Naomi Kennedy" userId="6a91ff27-bc1a-45de-aa08-1d2b7fac079c" providerId="ADAL" clId="{B86314F3-A1F2-4884-8B9E-0EA782BCD386}" dt="2023-10-19T12:27:41.146" v="0" actId="14826"/>
          <ac:picMkLst>
            <pc:docMk/>
            <pc:sldMk cId="2587414903" sldId="284"/>
            <ac:picMk id="11" creationId="{00000000-0000-0000-0000-000000000000}"/>
          </ac:picMkLst>
        </pc:picChg>
      </pc:sldChg>
      <pc:sldChg chg="modSp">
        <pc:chgData name="Naomi Kennedy" userId="6a91ff27-bc1a-45de-aa08-1d2b7fac079c" providerId="ADAL" clId="{B86314F3-A1F2-4884-8B9E-0EA782BCD386}" dt="2023-11-27T12:52:43.960" v="4277" actId="20577"/>
        <pc:sldMkLst>
          <pc:docMk/>
          <pc:sldMk cId="2282124383" sldId="328"/>
        </pc:sldMkLst>
        <pc:spChg chg="mod">
          <ac:chgData name="Naomi Kennedy" userId="6a91ff27-bc1a-45de-aa08-1d2b7fac079c" providerId="ADAL" clId="{B86314F3-A1F2-4884-8B9E-0EA782BCD386}" dt="2023-11-27T12:52:43.960" v="4277" actId="20577"/>
          <ac:spMkLst>
            <pc:docMk/>
            <pc:sldMk cId="2282124383" sldId="328"/>
            <ac:spMk id="2" creationId="{00000000-0000-0000-0000-000000000000}"/>
          </ac:spMkLst>
        </pc:spChg>
        <pc:picChg chg="mod">
          <ac:chgData name="Naomi Kennedy" userId="6a91ff27-bc1a-45de-aa08-1d2b7fac079c" providerId="ADAL" clId="{B86314F3-A1F2-4884-8B9E-0EA782BCD386}" dt="2023-10-19T12:27:46.812" v="1" actId="14826"/>
          <ac:picMkLst>
            <pc:docMk/>
            <pc:sldMk cId="2282124383" sldId="328"/>
            <ac:picMk id="9" creationId="{00000000-0000-0000-0000-000000000000}"/>
          </ac:picMkLst>
        </pc:picChg>
      </pc:sldChg>
      <pc:sldChg chg="modSp mod">
        <pc:chgData name="Naomi Kennedy" userId="6a91ff27-bc1a-45de-aa08-1d2b7fac079c" providerId="ADAL" clId="{B86314F3-A1F2-4884-8B9E-0EA782BCD386}" dt="2023-11-02T19:51:05.896" v="980" actId="20577"/>
        <pc:sldMkLst>
          <pc:docMk/>
          <pc:sldMk cId="3483969853" sldId="329"/>
        </pc:sldMkLst>
        <pc:spChg chg="mod">
          <ac:chgData name="Naomi Kennedy" userId="6a91ff27-bc1a-45de-aa08-1d2b7fac079c" providerId="ADAL" clId="{B86314F3-A1F2-4884-8B9E-0EA782BCD386}" dt="2023-11-02T19:51:05.896" v="980" actId="20577"/>
          <ac:spMkLst>
            <pc:docMk/>
            <pc:sldMk cId="3483969853" sldId="329"/>
            <ac:spMk id="18" creationId="{00000000-0000-0000-0000-000000000000}"/>
          </ac:spMkLst>
        </pc:spChg>
      </pc:sldChg>
      <pc:sldChg chg="modSp">
        <pc:chgData name="Naomi Kennedy" userId="6a91ff27-bc1a-45de-aa08-1d2b7fac079c" providerId="ADAL" clId="{B86314F3-A1F2-4884-8B9E-0EA782BCD386}" dt="2023-11-06T18:50:29.066" v="1006" actId="20577"/>
        <pc:sldMkLst>
          <pc:docMk/>
          <pc:sldMk cId="1116921239" sldId="332"/>
        </pc:sldMkLst>
        <pc:spChg chg="mod">
          <ac:chgData name="Naomi Kennedy" userId="6a91ff27-bc1a-45de-aa08-1d2b7fac079c" providerId="ADAL" clId="{B86314F3-A1F2-4884-8B9E-0EA782BCD386}" dt="2023-11-06T18:50:29.066" v="1006" actId="20577"/>
          <ac:spMkLst>
            <pc:docMk/>
            <pc:sldMk cId="1116921239" sldId="332"/>
            <ac:spMk id="12" creationId="{00000000-0000-0000-0000-000000000000}"/>
          </ac:spMkLst>
        </pc:spChg>
      </pc:sldChg>
      <pc:sldChg chg="addSp delSp modSp mod delAnim modAnim">
        <pc:chgData name="Naomi Kennedy" userId="6a91ff27-bc1a-45de-aa08-1d2b7fac079c" providerId="ADAL" clId="{B86314F3-A1F2-4884-8B9E-0EA782BCD386}" dt="2023-11-06T18:50:41.564" v="1018" actId="20577"/>
        <pc:sldMkLst>
          <pc:docMk/>
          <pc:sldMk cId="2565510786" sldId="333"/>
        </pc:sldMkLst>
        <pc:spChg chg="mod">
          <ac:chgData name="Naomi Kennedy" userId="6a91ff27-bc1a-45de-aa08-1d2b7fac079c" providerId="ADAL" clId="{B86314F3-A1F2-4884-8B9E-0EA782BCD386}" dt="2023-11-02T14:38:42.507" v="256" actId="1076"/>
          <ac:spMkLst>
            <pc:docMk/>
            <pc:sldMk cId="2565510786" sldId="333"/>
            <ac:spMk id="2" creationId="{00000000-0000-0000-0000-000000000000}"/>
          </ac:spMkLst>
        </pc:spChg>
        <pc:spChg chg="del mod">
          <ac:chgData name="Naomi Kennedy" userId="6a91ff27-bc1a-45de-aa08-1d2b7fac079c" providerId="ADAL" clId="{B86314F3-A1F2-4884-8B9E-0EA782BCD386}" dt="2023-11-02T14:34:19.340" v="30" actId="478"/>
          <ac:spMkLst>
            <pc:docMk/>
            <pc:sldMk cId="2565510786" sldId="333"/>
            <ac:spMk id="11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1-06T18:50:41.564" v="1018" actId="20577"/>
          <ac:spMkLst>
            <pc:docMk/>
            <pc:sldMk cId="2565510786" sldId="333"/>
            <ac:spMk id="17" creationId="{871BF3F3-084F-432A-BE8F-AA2D35B08C5D}"/>
          </ac:spMkLst>
        </pc:spChg>
        <pc:picChg chg="add mod modCrop">
          <ac:chgData name="Naomi Kennedy" userId="6a91ff27-bc1a-45de-aa08-1d2b7fac079c" providerId="ADAL" clId="{B86314F3-A1F2-4884-8B9E-0EA782BCD386}" dt="2023-11-02T14:38:45.176" v="266" actId="1035"/>
          <ac:picMkLst>
            <pc:docMk/>
            <pc:sldMk cId="2565510786" sldId="333"/>
            <ac:picMk id="4" creationId="{62E3E275-B6ED-4BC4-9E94-83F0BE304C2A}"/>
          </ac:picMkLst>
        </pc:picChg>
        <pc:picChg chg="del">
          <ac:chgData name="Naomi Kennedy" userId="6a91ff27-bc1a-45de-aa08-1d2b7fac079c" providerId="ADAL" clId="{B86314F3-A1F2-4884-8B9E-0EA782BCD386}" dt="2023-11-02T14:34:49.591" v="31" actId="478"/>
          <ac:picMkLst>
            <pc:docMk/>
            <pc:sldMk cId="2565510786" sldId="333"/>
            <ac:picMk id="5" creationId="{00000000-0000-0000-0000-000000000000}"/>
          </ac:picMkLst>
        </pc:picChg>
        <pc:picChg chg="del">
          <ac:chgData name="Naomi Kennedy" userId="6a91ff27-bc1a-45de-aa08-1d2b7fac079c" providerId="ADAL" clId="{B86314F3-A1F2-4884-8B9E-0EA782BCD386}" dt="2023-11-02T14:34:15.208" v="28" actId="478"/>
          <ac:picMkLst>
            <pc:docMk/>
            <pc:sldMk cId="2565510786" sldId="333"/>
            <ac:picMk id="6" creationId="{00000000-0000-0000-0000-000000000000}"/>
          </ac:picMkLst>
        </pc:picChg>
        <pc:picChg chg="add mod">
          <ac:chgData name="Naomi Kennedy" userId="6a91ff27-bc1a-45de-aa08-1d2b7fac079c" providerId="ADAL" clId="{B86314F3-A1F2-4884-8B9E-0EA782BCD386}" dt="2023-11-02T14:41:04.412" v="327" actId="1076"/>
          <ac:picMkLst>
            <pc:docMk/>
            <pc:sldMk cId="2565510786" sldId="333"/>
            <ac:picMk id="8" creationId="{8AF46CF1-BEB2-446E-B817-B5030C29CB55}"/>
          </ac:picMkLst>
        </pc:picChg>
      </pc:sldChg>
      <pc:sldChg chg="modSp mod">
        <pc:chgData name="Naomi Kennedy" userId="6a91ff27-bc1a-45de-aa08-1d2b7fac079c" providerId="ADAL" clId="{B86314F3-A1F2-4884-8B9E-0EA782BCD386}" dt="2023-11-06T19:45:47.645" v="3448" actId="20577"/>
        <pc:sldMkLst>
          <pc:docMk/>
          <pc:sldMk cId="3505681561" sldId="335"/>
        </pc:sldMkLst>
        <pc:spChg chg="mod">
          <ac:chgData name="Naomi Kennedy" userId="6a91ff27-bc1a-45de-aa08-1d2b7fac079c" providerId="ADAL" clId="{B86314F3-A1F2-4884-8B9E-0EA782BCD386}" dt="2023-11-06T19:23:24.811" v="2641" actId="20577"/>
          <ac:spMkLst>
            <pc:docMk/>
            <pc:sldMk cId="3505681561" sldId="335"/>
            <ac:spMk id="14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45:47.645" v="3448" actId="20577"/>
          <ac:spMkLst>
            <pc:docMk/>
            <pc:sldMk cId="3505681561" sldId="335"/>
            <ac:spMk id="16" creationId="{00000000-0000-0000-0000-000000000000}"/>
          </ac:spMkLst>
        </pc:spChg>
      </pc:sldChg>
      <pc:sldChg chg="modSp mod">
        <pc:chgData name="Naomi Kennedy" userId="6a91ff27-bc1a-45de-aa08-1d2b7fac079c" providerId="ADAL" clId="{B86314F3-A1F2-4884-8B9E-0EA782BCD386}" dt="2023-11-07T12:12:56.554" v="4061" actId="20577"/>
        <pc:sldMkLst>
          <pc:docMk/>
          <pc:sldMk cId="727370786" sldId="336"/>
        </pc:sldMkLst>
        <pc:spChg chg="mod">
          <ac:chgData name="Naomi Kennedy" userId="6a91ff27-bc1a-45de-aa08-1d2b7fac079c" providerId="ADAL" clId="{B86314F3-A1F2-4884-8B9E-0EA782BCD386}" dt="2023-11-07T12:12:52.153" v="4057" actId="20577"/>
          <ac:spMkLst>
            <pc:docMk/>
            <pc:sldMk cId="727370786" sldId="336"/>
            <ac:spMk id="3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45:50.136" v="3450" actId="20577"/>
          <ac:spMkLst>
            <pc:docMk/>
            <pc:sldMk cId="727370786" sldId="336"/>
            <ac:spMk id="16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7T12:12:54.641" v="4059" actId="20577"/>
          <ac:spMkLst>
            <pc:docMk/>
            <pc:sldMk cId="727370786" sldId="336"/>
            <ac:spMk id="17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7T12:12:56.554" v="4061" actId="20577"/>
          <ac:spMkLst>
            <pc:docMk/>
            <pc:sldMk cId="727370786" sldId="336"/>
            <ac:spMk id="19" creationId="{00000000-0000-0000-0000-000000000000}"/>
          </ac:spMkLst>
        </pc:spChg>
      </pc:sldChg>
      <pc:sldChg chg="modSp mod">
        <pc:chgData name="Naomi Kennedy" userId="6a91ff27-bc1a-45de-aa08-1d2b7fac079c" providerId="ADAL" clId="{B86314F3-A1F2-4884-8B9E-0EA782BCD386}" dt="2023-11-07T12:13:37.962" v="4084" actId="1036"/>
        <pc:sldMkLst>
          <pc:docMk/>
          <pc:sldMk cId="574464498" sldId="337"/>
        </pc:sldMkLst>
        <pc:spChg chg="mod">
          <ac:chgData name="Naomi Kennedy" userId="6a91ff27-bc1a-45de-aa08-1d2b7fac079c" providerId="ADAL" clId="{B86314F3-A1F2-4884-8B9E-0EA782BCD386}" dt="2023-11-07T12:13:28.852" v="4073" actId="1037"/>
          <ac:spMkLst>
            <pc:docMk/>
            <pc:sldMk cId="574464498" sldId="337"/>
            <ac:spMk id="7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45:52.926" v="3452" actId="20577"/>
          <ac:spMkLst>
            <pc:docMk/>
            <pc:sldMk cId="574464498" sldId="337"/>
            <ac:spMk id="16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7T12:13:37.962" v="4084" actId="1036"/>
          <ac:spMkLst>
            <pc:docMk/>
            <pc:sldMk cId="574464498" sldId="337"/>
            <ac:spMk id="18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7T12:13:28.852" v="4073" actId="1037"/>
          <ac:spMkLst>
            <pc:docMk/>
            <pc:sldMk cId="574464498" sldId="337"/>
            <ac:spMk id="20" creationId="{00000000-0000-0000-0000-000000000000}"/>
          </ac:spMkLst>
        </pc:spChg>
      </pc:sldChg>
      <pc:sldChg chg="modSp mod">
        <pc:chgData name="Naomi Kennedy" userId="6a91ff27-bc1a-45de-aa08-1d2b7fac079c" providerId="ADAL" clId="{B86314F3-A1F2-4884-8B9E-0EA782BCD386}" dt="2023-11-07T12:14:00.237" v="4092" actId="1035"/>
        <pc:sldMkLst>
          <pc:docMk/>
          <pc:sldMk cId="3154838188" sldId="338"/>
        </pc:sldMkLst>
        <pc:spChg chg="mod">
          <ac:chgData name="Naomi Kennedy" userId="6a91ff27-bc1a-45de-aa08-1d2b7fac079c" providerId="ADAL" clId="{B86314F3-A1F2-4884-8B9E-0EA782BCD386}" dt="2023-11-07T12:13:50.875" v="4085" actId="20577"/>
          <ac:spMkLst>
            <pc:docMk/>
            <pc:sldMk cId="3154838188" sldId="338"/>
            <ac:spMk id="7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45:56.129" v="3454" actId="20577"/>
          <ac:spMkLst>
            <pc:docMk/>
            <pc:sldMk cId="3154838188" sldId="338"/>
            <ac:spMk id="16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7T12:14:00.237" v="4092" actId="1035"/>
          <ac:spMkLst>
            <pc:docMk/>
            <pc:sldMk cId="3154838188" sldId="338"/>
            <ac:spMk id="18" creationId="{00000000-0000-0000-0000-000000000000}"/>
          </ac:spMkLst>
        </pc:spChg>
      </pc:sldChg>
      <pc:sldChg chg="modSp mod">
        <pc:chgData name="Naomi Kennedy" userId="6a91ff27-bc1a-45de-aa08-1d2b7fac079c" providerId="ADAL" clId="{B86314F3-A1F2-4884-8B9E-0EA782BCD386}" dt="2023-11-06T19:45:59.426" v="3456" actId="20577"/>
        <pc:sldMkLst>
          <pc:docMk/>
          <pc:sldMk cId="2134013250" sldId="340"/>
        </pc:sldMkLst>
        <pc:spChg chg="mod">
          <ac:chgData name="Naomi Kennedy" userId="6a91ff27-bc1a-45de-aa08-1d2b7fac079c" providerId="ADAL" clId="{B86314F3-A1F2-4884-8B9E-0EA782BCD386}" dt="2023-11-06T19:45:59.426" v="3456" actId="20577"/>
          <ac:spMkLst>
            <pc:docMk/>
            <pc:sldMk cId="2134013250" sldId="340"/>
            <ac:spMk id="16" creationId="{00000000-0000-0000-0000-000000000000}"/>
          </ac:spMkLst>
        </pc:spChg>
      </pc:sldChg>
      <pc:sldChg chg="addSp delSp modSp mod modAnim">
        <pc:chgData name="Naomi Kennedy" userId="6a91ff27-bc1a-45de-aa08-1d2b7fac079c" providerId="ADAL" clId="{B86314F3-A1F2-4884-8B9E-0EA782BCD386}" dt="2023-11-07T12:06:23.563" v="4055" actId="1076"/>
        <pc:sldMkLst>
          <pc:docMk/>
          <pc:sldMk cId="1184829739" sldId="341"/>
        </pc:sldMkLst>
        <pc:spChg chg="del mod">
          <ac:chgData name="Naomi Kennedy" userId="6a91ff27-bc1a-45de-aa08-1d2b7fac079c" providerId="ADAL" clId="{B86314F3-A1F2-4884-8B9E-0EA782BCD386}" dt="2023-11-06T20:01:15.955" v="3666" actId="478"/>
          <ac:spMkLst>
            <pc:docMk/>
            <pc:sldMk cId="1184829739" sldId="341"/>
            <ac:spMk id="14" creationId="{A8FE1906-643B-4B07-B513-8B3487DB31F1}"/>
          </ac:spMkLst>
        </pc:spChg>
        <pc:spChg chg="mod">
          <ac:chgData name="Naomi Kennedy" userId="6a91ff27-bc1a-45de-aa08-1d2b7fac079c" providerId="ADAL" clId="{B86314F3-A1F2-4884-8B9E-0EA782BCD386}" dt="2023-11-06T19:46:02.714" v="3458" actId="20577"/>
          <ac:spMkLst>
            <pc:docMk/>
            <pc:sldMk cId="1184829739" sldId="341"/>
            <ac:spMk id="16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7T12:06:23.563" v="4055" actId="1076"/>
          <ac:spMkLst>
            <pc:docMk/>
            <pc:sldMk cId="1184829739" sldId="341"/>
            <ac:spMk id="27" creationId="{A742BFE9-80D1-4E23-8EFF-B199C452BBA1}"/>
          </ac:spMkLst>
        </pc:spChg>
        <pc:picChg chg="mod">
          <ac:chgData name="Naomi Kennedy" userId="6a91ff27-bc1a-45de-aa08-1d2b7fac079c" providerId="ADAL" clId="{B86314F3-A1F2-4884-8B9E-0EA782BCD386}" dt="2023-11-07T12:06:17.345" v="4054" actId="1036"/>
          <ac:picMkLst>
            <pc:docMk/>
            <pc:sldMk cId="1184829739" sldId="341"/>
            <ac:picMk id="2" creationId="{00000000-0000-0000-0000-000000000000}"/>
          </ac:picMkLst>
        </pc:picChg>
        <pc:picChg chg="add mod">
          <ac:chgData name="Naomi Kennedy" userId="6a91ff27-bc1a-45de-aa08-1d2b7fac079c" providerId="ADAL" clId="{B86314F3-A1F2-4884-8B9E-0EA782BCD386}" dt="2023-11-07T12:06:08.686" v="4045" actId="1076"/>
          <ac:picMkLst>
            <pc:docMk/>
            <pc:sldMk cId="1184829739" sldId="341"/>
            <ac:picMk id="4" creationId="{6A25EA67-D904-4805-83CA-B7656E3BEB7F}"/>
          </ac:picMkLst>
        </pc:picChg>
      </pc:sldChg>
      <pc:sldChg chg="modSp mod ord">
        <pc:chgData name="Naomi Kennedy" userId="6a91ff27-bc1a-45de-aa08-1d2b7fac079c" providerId="ADAL" clId="{B86314F3-A1F2-4884-8B9E-0EA782BCD386}" dt="2023-11-06T18:58:44.613" v="1072" actId="20577"/>
        <pc:sldMkLst>
          <pc:docMk/>
          <pc:sldMk cId="6657316" sldId="342"/>
        </pc:sldMkLst>
        <pc:spChg chg="mod">
          <ac:chgData name="Naomi Kennedy" userId="6a91ff27-bc1a-45de-aa08-1d2b7fac079c" providerId="ADAL" clId="{B86314F3-A1F2-4884-8B9E-0EA782BCD386}" dt="2023-11-06T18:58:44.613" v="1072" actId="20577"/>
          <ac:spMkLst>
            <pc:docMk/>
            <pc:sldMk cId="6657316" sldId="342"/>
            <ac:spMk id="14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2T19:35:02.878" v="769" actId="20577"/>
          <ac:spMkLst>
            <pc:docMk/>
            <pc:sldMk cId="6657316" sldId="342"/>
            <ac:spMk id="16" creationId="{00000000-0000-0000-0000-000000000000}"/>
          </ac:spMkLst>
        </pc:spChg>
      </pc:sldChg>
      <pc:sldChg chg="modSp mod ord modAnim">
        <pc:chgData name="Naomi Kennedy" userId="6a91ff27-bc1a-45de-aa08-1d2b7fac079c" providerId="ADAL" clId="{B86314F3-A1F2-4884-8B9E-0EA782BCD386}" dt="2023-11-07T13:47:20.808" v="4114" actId="20577"/>
        <pc:sldMkLst>
          <pc:docMk/>
          <pc:sldMk cId="3630426602" sldId="343"/>
        </pc:sldMkLst>
        <pc:spChg chg="mod">
          <ac:chgData name="Naomi Kennedy" userId="6a91ff27-bc1a-45de-aa08-1d2b7fac079c" providerId="ADAL" clId="{B86314F3-A1F2-4884-8B9E-0EA782BCD386}" dt="2023-11-06T19:34:10.100" v="3001" actId="20577"/>
          <ac:spMkLst>
            <pc:docMk/>
            <pc:sldMk cId="3630426602" sldId="343"/>
            <ac:spMk id="3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7T13:47:20.808" v="4114" actId="20577"/>
          <ac:spMkLst>
            <pc:docMk/>
            <pc:sldMk cId="3630426602" sldId="343"/>
            <ac:spMk id="14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33:35.097" v="2970" actId="20577"/>
          <ac:spMkLst>
            <pc:docMk/>
            <pc:sldMk cId="3630426602" sldId="343"/>
            <ac:spMk id="16" creationId="{00000000-0000-0000-0000-000000000000}"/>
          </ac:spMkLst>
        </pc:spChg>
      </pc:sldChg>
      <pc:sldChg chg="addSp delSp modSp mod ord">
        <pc:chgData name="Naomi Kennedy" userId="6a91ff27-bc1a-45de-aa08-1d2b7fac079c" providerId="ADAL" clId="{B86314F3-A1F2-4884-8B9E-0EA782BCD386}" dt="2023-11-07T13:47:50.867" v="4132" actId="20577"/>
        <pc:sldMkLst>
          <pc:docMk/>
          <pc:sldMk cId="2318137233" sldId="344"/>
        </pc:sldMkLst>
        <pc:spChg chg="mod">
          <ac:chgData name="Naomi Kennedy" userId="6a91ff27-bc1a-45de-aa08-1d2b7fac079c" providerId="ADAL" clId="{B86314F3-A1F2-4884-8B9E-0EA782BCD386}" dt="2023-11-07T13:47:50.867" v="4132" actId="20577"/>
          <ac:spMkLst>
            <pc:docMk/>
            <pc:sldMk cId="2318137233" sldId="344"/>
            <ac:spMk id="3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32:33.784" v="2860" actId="20577"/>
          <ac:spMkLst>
            <pc:docMk/>
            <pc:sldMk cId="2318137233" sldId="344"/>
            <ac:spMk id="16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1-06T19:52:17.846" v="3603" actId="14100"/>
          <ac:spMkLst>
            <pc:docMk/>
            <pc:sldMk cId="2318137233" sldId="344"/>
            <ac:spMk id="21" creationId="{3EE08CDF-4B98-476F-9A07-035B364F02EB}"/>
          </ac:spMkLst>
        </pc:spChg>
        <pc:picChg chg="del">
          <ac:chgData name="Naomi Kennedy" userId="6a91ff27-bc1a-45de-aa08-1d2b7fac079c" providerId="ADAL" clId="{B86314F3-A1F2-4884-8B9E-0EA782BCD386}" dt="2023-11-06T19:02:37.390" v="1718" actId="478"/>
          <ac:picMkLst>
            <pc:docMk/>
            <pc:sldMk cId="2318137233" sldId="344"/>
            <ac:picMk id="2" creationId="{00000000-0000-0000-0000-000000000000}"/>
          </ac:picMkLst>
        </pc:picChg>
        <pc:picChg chg="add mod">
          <ac:chgData name="Naomi Kennedy" userId="6a91ff27-bc1a-45de-aa08-1d2b7fac079c" providerId="ADAL" clId="{B86314F3-A1F2-4884-8B9E-0EA782BCD386}" dt="2023-11-06T19:50:46.248" v="3588" actId="1076"/>
          <ac:picMkLst>
            <pc:docMk/>
            <pc:sldMk cId="2318137233" sldId="344"/>
            <ac:picMk id="6" creationId="{500DE5BB-9B60-44FC-A0A7-5F3C788B537E}"/>
          </ac:picMkLst>
        </pc:picChg>
        <pc:picChg chg="add mod">
          <ac:chgData name="Naomi Kennedy" userId="6a91ff27-bc1a-45de-aa08-1d2b7fac079c" providerId="ADAL" clId="{B86314F3-A1F2-4884-8B9E-0EA782BCD386}" dt="2023-11-06T19:52:04.282" v="3600" actId="1076"/>
          <ac:picMkLst>
            <pc:docMk/>
            <pc:sldMk cId="2318137233" sldId="344"/>
            <ac:picMk id="8" creationId="{E0FD224A-5679-4458-ABC4-04AFF53C4DEB}"/>
          </ac:picMkLst>
        </pc:picChg>
        <pc:picChg chg="del">
          <ac:chgData name="Naomi Kennedy" userId="6a91ff27-bc1a-45de-aa08-1d2b7fac079c" providerId="ADAL" clId="{B86314F3-A1F2-4884-8B9E-0EA782BCD386}" dt="2023-11-06T19:02:37.390" v="1718" actId="478"/>
          <ac:picMkLst>
            <pc:docMk/>
            <pc:sldMk cId="2318137233" sldId="344"/>
            <ac:picMk id="9" creationId="{00000000-0000-0000-0000-000000000000}"/>
          </ac:picMkLst>
        </pc:picChg>
        <pc:picChg chg="del">
          <ac:chgData name="Naomi Kennedy" userId="6a91ff27-bc1a-45de-aa08-1d2b7fac079c" providerId="ADAL" clId="{B86314F3-A1F2-4884-8B9E-0EA782BCD386}" dt="2023-11-06T19:02:37.390" v="1718" actId="478"/>
          <ac:picMkLst>
            <pc:docMk/>
            <pc:sldMk cId="2318137233" sldId="344"/>
            <ac:picMk id="11" creationId="{00000000-0000-0000-0000-000000000000}"/>
          </ac:picMkLst>
        </pc:picChg>
        <pc:picChg chg="del">
          <ac:chgData name="Naomi Kennedy" userId="6a91ff27-bc1a-45de-aa08-1d2b7fac079c" providerId="ADAL" clId="{B86314F3-A1F2-4884-8B9E-0EA782BCD386}" dt="2023-11-06T19:02:37.390" v="1718" actId="478"/>
          <ac:picMkLst>
            <pc:docMk/>
            <pc:sldMk cId="2318137233" sldId="344"/>
            <ac:picMk id="12" creationId="{00000000-0000-0000-0000-000000000000}"/>
          </ac:picMkLst>
        </pc:picChg>
        <pc:picChg chg="del">
          <ac:chgData name="Naomi Kennedy" userId="6a91ff27-bc1a-45de-aa08-1d2b7fac079c" providerId="ADAL" clId="{B86314F3-A1F2-4884-8B9E-0EA782BCD386}" dt="2023-11-06T19:02:37.390" v="1718" actId="478"/>
          <ac:picMkLst>
            <pc:docMk/>
            <pc:sldMk cId="2318137233" sldId="344"/>
            <ac:picMk id="13" creationId="{00000000-0000-0000-0000-000000000000}"/>
          </ac:picMkLst>
        </pc:picChg>
        <pc:picChg chg="add mod">
          <ac:chgData name="Naomi Kennedy" userId="6a91ff27-bc1a-45de-aa08-1d2b7fac079c" providerId="ADAL" clId="{B86314F3-A1F2-4884-8B9E-0EA782BCD386}" dt="2023-11-06T19:49:38.786" v="3572" actId="1076"/>
          <ac:picMkLst>
            <pc:docMk/>
            <pc:sldMk cId="2318137233" sldId="344"/>
            <ac:picMk id="17" creationId="{01616F78-7478-476E-8665-5E6243FB5C46}"/>
          </ac:picMkLst>
        </pc:picChg>
        <pc:picChg chg="add mod">
          <ac:chgData name="Naomi Kennedy" userId="6a91ff27-bc1a-45de-aa08-1d2b7fac079c" providerId="ADAL" clId="{B86314F3-A1F2-4884-8B9E-0EA782BCD386}" dt="2023-11-06T19:49:38.786" v="3572" actId="1076"/>
          <ac:picMkLst>
            <pc:docMk/>
            <pc:sldMk cId="2318137233" sldId="344"/>
            <ac:picMk id="18" creationId="{1D8D559E-0336-4241-8146-7BF6165563FD}"/>
          </ac:picMkLst>
        </pc:picChg>
        <pc:picChg chg="del">
          <ac:chgData name="Naomi Kennedy" userId="6a91ff27-bc1a-45de-aa08-1d2b7fac079c" providerId="ADAL" clId="{B86314F3-A1F2-4884-8B9E-0EA782BCD386}" dt="2023-11-06T19:02:37.390" v="1718" actId="478"/>
          <ac:picMkLst>
            <pc:docMk/>
            <pc:sldMk cId="2318137233" sldId="344"/>
            <ac:picMk id="19" creationId="{00000000-0000-0000-0000-000000000000}"/>
          </ac:picMkLst>
        </pc:picChg>
        <pc:picChg chg="add mod">
          <ac:chgData name="Naomi Kennedy" userId="6a91ff27-bc1a-45de-aa08-1d2b7fac079c" providerId="ADAL" clId="{B86314F3-A1F2-4884-8B9E-0EA782BCD386}" dt="2023-11-06T19:49:38.786" v="3572" actId="1076"/>
          <ac:picMkLst>
            <pc:docMk/>
            <pc:sldMk cId="2318137233" sldId="344"/>
            <ac:picMk id="20" creationId="{318CAEA5-2CFE-47FC-8B47-24898E13B6F3}"/>
          </ac:picMkLst>
        </pc:picChg>
      </pc:sldChg>
      <pc:sldChg chg="addSp delSp modSp mod ord modAnim modNotesTx">
        <pc:chgData name="Naomi Kennedy" userId="6a91ff27-bc1a-45de-aa08-1d2b7fac079c" providerId="ADAL" clId="{B86314F3-A1F2-4884-8B9E-0EA782BCD386}" dt="2023-11-07T14:08:50.089" v="4189" actId="404"/>
        <pc:sldMkLst>
          <pc:docMk/>
          <pc:sldMk cId="344955953" sldId="345"/>
        </pc:sldMkLst>
        <pc:spChg chg="mod">
          <ac:chgData name="Naomi Kennedy" userId="6a91ff27-bc1a-45de-aa08-1d2b7fac079c" providerId="ADAL" clId="{B86314F3-A1F2-4884-8B9E-0EA782BCD386}" dt="2023-11-07T14:08:50.089" v="4189" actId="404"/>
          <ac:spMkLst>
            <pc:docMk/>
            <pc:sldMk cId="344955953" sldId="345"/>
            <ac:spMk id="2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7T13:50:12.772" v="4155" actId="20577"/>
          <ac:spMkLst>
            <pc:docMk/>
            <pc:sldMk cId="344955953" sldId="345"/>
            <ac:spMk id="3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32:23.345" v="2855" actId="20577"/>
          <ac:spMkLst>
            <pc:docMk/>
            <pc:sldMk cId="344955953" sldId="345"/>
            <ac:spMk id="16" creationId="{00000000-0000-0000-0000-000000000000}"/>
          </ac:spMkLst>
        </pc:spChg>
        <pc:picChg chg="del">
          <ac:chgData name="Naomi Kennedy" userId="6a91ff27-bc1a-45de-aa08-1d2b7fac079c" providerId="ADAL" clId="{B86314F3-A1F2-4884-8B9E-0EA782BCD386}" dt="2023-11-06T19:54:52.442" v="3654" actId="478"/>
          <ac:picMkLst>
            <pc:docMk/>
            <pc:sldMk cId="344955953" sldId="345"/>
            <ac:picMk id="4" creationId="{00000000-0000-0000-0000-000000000000}"/>
          </ac:picMkLst>
        </pc:picChg>
        <pc:picChg chg="del">
          <ac:chgData name="Naomi Kennedy" userId="6a91ff27-bc1a-45de-aa08-1d2b7fac079c" providerId="ADAL" clId="{B86314F3-A1F2-4884-8B9E-0EA782BCD386}" dt="2023-11-06T19:54:52.442" v="3654" actId="478"/>
          <ac:picMkLst>
            <pc:docMk/>
            <pc:sldMk cId="344955953" sldId="345"/>
            <ac:picMk id="5" creationId="{00000000-0000-0000-0000-000000000000}"/>
          </ac:picMkLst>
        </pc:picChg>
        <pc:picChg chg="add mod">
          <ac:chgData name="Naomi Kennedy" userId="6a91ff27-bc1a-45de-aa08-1d2b7fac079c" providerId="ADAL" clId="{B86314F3-A1F2-4884-8B9E-0EA782BCD386}" dt="2023-11-07T13:50:09.127" v="4153" actId="1076"/>
          <ac:picMkLst>
            <pc:docMk/>
            <pc:sldMk cId="344955953" sldId="345"/>
            <ac:picMk id="5" creationId="{21BF0DE3-840C-41D5-BCB3-DF24BFFF5CB7}"/>
          </ac:picMkLst>
        </pc:picChg>
        <pc:picChg chg="del">
          <ac:chgData name="Naomi Kennedy" userId="6a91ff27-bc1a-45de-aa08-1d2b7fac079c" providerId="ADAL" clId="{B86314F3-A1F2-4884-8B9E-0EA782BCD386}" dt="2023-11-06T19:54:52.442" v="3654" actId="478"/>
          <ac:picMkLst>
            <pc:docMk/>
            <pc:sldMk cId="344955953" sldId="345"/>
            <ac:picMk id="12" creationId="{00000000-0000-0000-0000-000000000000}"/>
          </ac:picMkLst>
        </pc:picChg>
      </pc:sldChg>
      <pc:sldChg chg="addSp delSp modSp mod ord delAnim modAnim">
        <pc:chgData name="Naomi Kennedy" userId="6a91ff27-bc1a-45de-aa08-1d2b7fac079c" providerId="ADAL" clId="{B86314F3-A1F2-4884-8B9E-0EA782BCD386}" dt="2023-11-07T14:10:30.879" v="4214"/>
        <pc:sldMkLst>
          <pc:docMk/>
          <pc:sldMk cId="2878414148" sldId="346"/>
        </pc:sldMkLst>
        <pc:spChg chg="add mod">
          <ac:chgData name="Naomi Kennedy" userId="6a91ff27-bc1a-45de-aa08-1d2b7fac079c" providerId="ADAL" clId="{B86314F3-A1F2-4884-8B9E-0EA782BCD386}" dt="2023-11-06T19:30:38.297" v="2839" actId="1076"/>
          <ac:spMkLst>
            <pc:docMk/>
            <pc:sldMk cId="2878414148" sldId="346"/>
            <ac:spMk id="3" creationId="{9AB8472B-C69B-4362-B9B3-F28753A7EA57}"/>
          </ac:spMkLst>
        </pc:spChg>
        <pc:spChg chg="del mod">
          <ac:chgData name="Naomi Kennedy" userId="6a91ff27-bc1a-45de-aa08-1d2b7fac079c" providerId="ADAL" clId="{B86314F3-A1F2-4884-8B9E-0EA782BCD386}" dt="2023-11-06T19:30:25.318" v="2837" actId="478"/>
          <ac:spMkLst>
            <pc:docMk/>
            <pc:sldMk cId="2878414148" sldId="346"/>
            <ac:spMk id="4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1-06T19:30:50.073" v="2843" actId="1076"/>
          <ac:spMkLst>
            <pc:docMk/>
            <pc:sldMk cId="2878414148" sldId="346"/>
            <ac:spMk id="11" creationId="{98577C26-0D8F-4142-AD55-2A502478A973}"/>
          </ac:spMkLst>
        </pc:spChg>
        <pc:spChg chg="add mod">
          <ac:chgData name="Naomi Kennedy" userId="6a91ff27-bc1a-45de-aa08-1d2b7fac079c" providerId="ADAL" clId="{B86314F3-A1F2-4884-8B9E-0EA782BCD386}" dt="2023-11-06T19:30:41.293" v="2840" actId="1076"/>
          <ac:spMkLst>
            <pc:docMk/>
            <pc:sldMk cId="2878414148" sldId="346"/>
            <ac:spMk id="14" creationId="{C891EB68-361B-4B1F-80C1-5808ECAC8A5E}"/>
          </ac:spMkLst>
        </pc:spChg>
        <pc:spChg chg="mod">
          <ac:chgData name="Naomi Kennedy" userId="6a91ff27-bc1a-45de-aa08-1d2b7fac079c" providerId="ADAL" clId="{B86314F3-A1F2-4884-8B9E-0EA782BCD386}" dt="2023-11-06T19:37:46.663" v="3120" actId="20577"/>
          <ac:spMkLst>
            <pc:docMk/>
            <pc:sldMk cId="2878414148" sldId="346"/>
            <ac:spMk id="16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1-06T19:30:44.543" v="2841" actId="1076"/>
          <ac:spMkLst>
            <pc:docMk/>
            <pc:sldMk cId="2878414148" sldId="346"/>
            <ac:spMk id="18" creationId="{45909143-6FB3-4349-A31A-1A1E85AAFD46}"/>
          </ac:spMkLst>
        </pc:spChg>
        <pc:spChg chg="add mod">
          <ac:chgData name="Naomi Kennedy" userId="6a91ff27-bc1a-45de-aa08-1d2b7fac079c" providerId="ADAL" clId="{B86314F3-A1F2-4884-8B9E-0EA782BCD386}" dt="2023-11-06T19:30:52.582" v="2844" actId="1076"/>
          <ac:spMkLst>
            <pc:docMk/>
            <pc:sldMk cId="2878414148" sldId="346"/>
            <ac:spMk id="20" creationId="{4BB986D2-8DE0-40DA-B613-8E2282CC3BCA}"/>
          </ac:spMkLst>
        </pc:spChg>
        <pc:spChg chg="mod">
          <ac:chgData name="Naomi Kennedy" userId="6a91ff27-bc1a-45de-aa08-1d2b7fac079c" providerId="ADAL" clId="{B86314F3-A1F2-4884-8B9E-0EA782BCD386}" dt="2023-11-06T19:09:43.830" v="2378" actId="1076"/>
          <ac:spMkLst>
            <pc:docMk/>
            <pc:sldMk cId="2878414148" sldId="346"/>
            <ac:spMk id="24" creationId="{00000000-0000-0000-0000-000000000000}"/>
          </ac:spMkLst>
        </pc:spChg>
        <pc:picChg chg="del mod">
          <ac:chgData name="Naomi Kennedy" userId="6a91ff27-bc1a-45de-aa08-1d2b7fac079c" providerId="ADAL" clId="{B86314F3-A1F2-4884-8B9E-0EA782BCD386}" dt="2023-11-06T19:24:34.092" v="2674" actId="478"/>
          <ac:picMkLst>
            <pc:docMk/>
            <pc:sldMk cId="2878414148" sldId="346"/>
            <ac:picMk id="2" creationId="{00000000-0000-0000-0000-000000000000}"/>
          </ac:picMkLst>
        </pc:picChg>
        <pc:picChg chg="add del mod modCrop">
          <ac:chgData name="Naomi Kennedy" userId="6a91ff27-bc1a-45de-aa08-1d2b7fac079c" providerId="ADAL" clId="{B86314F3-A1F2-4884-8B9E-0EA782BCD386}" dt="2023-11-06T19:24:36.916" v="2677" actId="478"/>
          <ac:picMkLst>
            <pc:docMk/>
            <pc:sldMk cId="2878414148" sldId="346"/>
            <ac:picMk id="6" creationId="{3E62AD61-00CA-42C6-90A0-6C8E80CE5C35}"/>
          </ac:picMkLst>
        </pc:picChg>
        <pc:picChg chg="add mod">
          <ac:chgData name="Naomi Kennedy" userId="6a91ff27-bc1a-45de-aa08-1d2b7fac079c" providerId="ADAL" clId="{B86314F3-A1F2-4884-8B9E-0EA782BCD386}" dt="2023-11-06T19:30:46.450" v="2842" actId="1076"/>
          <ac:picMkLst>
            <pc:docMk/>
            <pc:sldMk cId="2878414148" sldId="346"/>
            <ac:picMk id="8" creationId="{DBFD095B-220A-4CFC-B08A-6C76B34097B9}"/>
          </ac:picMkLst>
        </pc:picChg>
        <pc:picChg chg="add mod">
          <ac:chgData name="Naomi Kennedy" userId="6a91ff27-bc1a-45de-aa08-1d2b7fac079c" providerId="ADAL" clId="{B86314F3-A1F2-4884-8B9E-0EA782BCD386}" dt="2023-11-06T19:30:34.609" v="2838" actId="1076"/>
          <ac:picMkLst>
            <pc:docMk/>
            <pc:sldMk cId="2878414148" sldId="346"/>
            <ac:picMk id="12" creationId="{0848C304-0E1D-4224-9E03-9B004CBD8235}"/>
          </ac:picMkLst>
        </pc:picChg>
        <pc:picChg chg="add del mod">
          <ac:chgData name="Naomi Kennedy" userId="6a91ff27-bc1a-45de-aa08-1d2b7fac079c" providerId="ADAL" clId="{B86314F3-A1F2-4884-8B9E-0EA782BCD386}" dt="2023-11-06T19:24:34.855" v="2675" actId="478"/>
          <ac:picMkLst>
            <pc:docMk/>
            <pc:sldMk cId="2878414148" sldId="346"/>
            <ac:picMk id="17" creationId="{536DB093-0B83-44C7-A1D9-7CFF3DF48C8B}"/>
          </ac:picMkLst>
        </pc:picChg>
        <pc:picChg chg="add del mod">
          <ac:chgData name="Naomi Kennedy" userId="6a91ff27-bc1a-45de-aa08-1d2b7fac079c" providerId="ADAL" clId="{B86314F3-A1F2-4884-8B9E-0EA782BCD386}" dt="2023-11-06T19:24:35.497" v="2676" actId="478"/>
          <ac:picMkLst>
            <pc:docMk/>
            <pc:sldMk cId="2878414148" sldId="346"/>
            <ac:picMk id="19" creationId="{28EB09E2-3D63-4666-94DF-FBD1045D6E8E}"/>
          </ac:picMkLst>
        </pc:picChg>
        <pc:picChg chg="add mod">
          <ac:chgData name="Naomi Kennedy" userId="6a91ff27-bc1a-45de-aa08-1d2b7fac079c" providerId="ADAL" clId="{B86314F3-A1F2-4884-8B9E-0EA782BCD386}" dt="2023-11-06T19:32:02.271" v="2851" actId="14861"/>
          <ac:picMkLst>
            <pc:docMk/>
            <pc:sldMk cId="2878414148" sldId="346"/>
            <ac:picMk id="21" creationId="{384E7856-14BC-4745-AF54-CB534112E811}"/>
          </ac:picMkLst>
        </pc:picChg>
        <pc:picChg chg="add mod">
          <ac:chgData name="Naomi Kennedy" userId="6a91ff27-bc1a-45de-aa08-1d2b7fac079c" providerId="ADAL" clId="{B86314F3-A1F2-4884-8B9E-0EA782BCD386}" dt="2023-11-06T19:31:49.974" v="2850" actId="14861"/>
          <ac:picMkLst>
            <pc:docMk/>
            <pc:sldMk cId="2878414148" sldId="346"/>
            <ac:picMk id="23" creationId="{49F836F5-5C8D-4C11-A723-861162FAC2C3}"/>
          </ac:picMkLst>
        </pc:picChg>
        <pc:picChg chg="add del mod">
          <ac:chgData name="Naomi Kennedy" userId="6a91ff27-bc1a-45de-aa08-1d2b7fac079c" providerId="ADAL" clId="{B86314F3-A1F2-4884-8B9E-0EA782BCD386}" dt="2023-11-06T19:29:45.639" v="2828" actId="478"/>
          <ac:picMkLst>
            <pc:docMk/>
            <pc:sldMk cId="2878414148" sldId="346"/>
            <ac:picMk id="27" creationId="{3D72F6A0-D732-474C-B4E1-55BFB093E249}"/>
          </ac:picMkLst>
        </pc:picChg>
        <pc:picChg chg="add mod">
          <ac:chgData name="Naomi Kennedy" userId="6a91ff27-bc1a-45de-aa08-1d2b7fac079c" providerId="ADAL" clId="{B86314F3-A1F2-4884-8B9E-0EA782BCD386}" dt="2023-11-06T19:30:34.609" v="2838" actId="1076"/>
          <ac:picMkLst>
            <pc:docMk/>
            <pc:sldMk cId="2878414148" sldId="346"/>
            <ac:picMk id="28" creationId="{C3E707F7-DFD0-4CF9-B8A3-3974B76A93D3}"/>
          </ac:picMkLst>
        </pc:picChg>
        <pc:picChg chg="add mod">
          <ac:chgData name="Naomi Kennedy" userId="6a91ff27-bc1a-45de-aa08-1d2b7fac079c" providerId="ADAL" clId="{B86314F3-A1F2-4884-8B9E-0EA782BCD386}" dt="2023-11-06T19:30:34.609" v="2838" actId="1076"/>
          <ac:picMkLst>
            <pc:docMk/>
            <pc:sldMk cId="2878414148" sldId="346"/>
            <ac:picMk id="29" creationId="{DE9988AF-BF26-4886-904F-5D2C486D1718}"/>
          </ac:picMkLst>
        </pc:picChg>
        <pc:picChg chg="add mod">
          <ac:chgData name="Naomi Kennedy" userId="6a91ff27-bc1a-45de-aa08-1d2b7fac079c" providerId="ADAL" clId="{B86314F3-A1F2-4884-8B9E-0EA782BCD386}" dt="2023-11-06T19:30:34.609" v="2838" actId="1076"/>
          <ac:picMkLst>
            <pc:docMk/>
            <pc:sldMk cId="2878414148" sldId="346"/>
            <ac:picMk id="30" creationId="{E8C8CE57-670A-46FC-9323-603CEA2484E3}"/>
          </ac:picMkLst>
        </pc:picChg>
      </pc:sldChg>
      <pc:sldChg chg="del ord">
        <pc:chgData name="Naomi Kennedy" userId="6a91ff27-bc1a-45de-aa08-1d2b7fac079c" providerId="ADAL" clId="{B86314F3-A1F2-4884-8B9E-0EA782BCD386}" dt="2023-11-06T19:23:19.538" v="2637" actId="47"/>
        <pc:sldMkLst>
          <pc:docMk/>
          <pc:sldMk cId="3623205111" sldId="347"/>
        </pc:sldMkLst>
      </pc:sldChg>
      <pc:sldChg chg="del ord">
        <pc:chgData name="Naomi Kennedy" userId="6a91ff27-bc1a-45de-aa08-1d2b7fac079c" providerId="ADAL" clId="{B86314F3-A1F2-4884-8B9E-0EA782BCD386}" dt="2023-11-06T19:23:20.287" v="2638" actId="47"/>
        <pc:sldMkLst>
          <pc:docMk/>
          <pc:sldMk cId="789413177" sldId="348"/>
        </pc:sldMkLst>
      </pc:sldChg>
      <pc:sldChg chg="del ord">
        <pc:chgData name="Naomi Kennedy" userId="6a91ff27-bc1a-45de-aa08-1d2b7fac079c" providerId="ADAL" clId="{B86314F3-A1F2-4884-8B9E-0EA782BCD386}" dt="2023-11-06T19:23:21.021" v="2639" actId="47"/>
        <pc:sldMkLst>
          <pc:docMk/>
          <pc:sldMk cId="359701836" sldId="349"/>
        </pc:sldMkLst>
      </pc:sldChg>
      <pc:sldChg chg="modSp mod">
        <pc:chgData name="Naomi Kennedy" userId="6a91ff27-bc1a-45de-aa08-1d2b7fac079c" providerId="ADAL" clId="{B86314F3-A1F2-4884-8B9E-0EA782BCD386}" dt="2023-11-07T14:12:13.520" v="4268" actId="20577"/>
        <pc:sldMkLst>
          <pc:docMk/>
          <pc:sldMk cId="2297148616" sldId="350"/>
        </pc:sldMkLst>
        <pc:spChg chg="mod">
          <ac:chgData name="Naomi Kennedy" userId="6a91ff27-bc1a-45de-aa08-1d2b7fac079c" providerId="ADAL" clId="{B86314F3-A1F2-4884-8B9E-0EA782BCD386}" dt="2023-11-07T14:12:13.520" v="4268" actId="20577"/>
          <ac:spMkLst>
            <pc:docMk/>
            <pc:sldMk cId="2297148616" sldId="350"/>
            <ac:spMk id="2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7T14:11:54.184" v="4223" actId="20577"/>
          <ac:spMkLst>
            <pc:docMk/>
            <pc:sldMk cId="2297148616" sldId="350"/>
            <ac:spMk id="4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46:05.896" v="3460" actId="20577"/>
          <ac:spMkLst>
            <pc:docMk/>
            <pc:sldMk cId="2297148616" sldId="350"/>
            <ac:spMk id="16" creationId="{00000000-0000-0000-0000-000000000000}"/>
          </ac:spMkLst>
        </pc:spChg>
      </pc:sldChg>
      <pc:sldChg chg="modSp mod">
        <pc:chgData name="Naomi Kennedy" userId="6a91ff27-bc1a-45de-aa08-1d2b7fac079c" providerId="ADAL" clId="{B86314F3-A1F2-4884-8B9E-0EA782BCD386}" dt="2023-11-07T12:14:42.507" v="4102" actId="20577"/>
        <pc:sldMkLst>
          <pc:docMk/>
          <pc:sldMk cId="1733185804" sldId="352"/>
        </pc:sldMkLst>
        <pc:spChg chg="mod">
          <ac:chgData name="Naomi Kennedy" userId="6a91ff27-bc1a-45de-aa08-1d2b7fac079c" providerId="ADAL" clId="{B86314F3-A1F2-4884-8B9E-0EA782BCD386}" dt="2023-11-07T12:14:42.507" v="4102" actId="20577"/>
          <ac:spMkLst>
            <pc:docMk/>
            <pc:sldMk cId="1733185804" sldId="352"/>
            <ac:spMk id="4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46:08.808" v="3462" actId="20577"/>
          <ac:spMkLst>
            <pc:docMk/>
            <pc:sldMk cId="1733185804" sldId="352"/>
            <ac:spMk id="16" creationId="{00000000-0000-0000-0000-000000000000}"/>
          </ac:spMkLst>
        </pc:spChg>
      </pc:sldChg>
      <pc:sldChg chg="addSp delSp modSp del mod setBg">
        <pc:chgData name="Naomi Kennedy" userId="6a91ff27-bc1a-45de-aa08-1d2b7fac079c" providerId="ADAL" clId="{B86314F3-A1F2-4884-8B9E-0EA782BCD386}" dt="2023-12-04T14:59:31.271" v="4305" actId="20577"/>
        <pc:sldMkLst>
          <pc:docMk/>
          <pc:sldMk cId="1618253305" sldId="353"/>
        </pc:sldMkLst>
        <pc:spChg chg="del mod">
          <ac:chgData name="Naomi Kennedy" userId="6a91ff27-bc1a-45de-aa08-1d2b7fac079c" providerId="ADAL" clId="{B86314F3-A1F2-4884-8B9E-0EA782BCD386}" dt="2023-12-04T14:56:06.183" v="4286" actId="478"/>
          <ac:spMkLst>
            <pc:docMk/>
            <pc:sldMk cId="1618253305" sldId="353"/>
            <ac:spMk id="4" creationId="{00000000-0000-0000-0000-000000000000}"/>
          </ac:spMkLst>
        </pc:spChg>
        <pc:spChg chg="add del mod">
          <ac:chgData name="Naomi Kennedy" userId="6a91ff27-bc1a-45de-aa08-1d2b7fac079c" providerId="ADAL" clId="{B86314F3-A1F2-4884-8B9E-0EA782BCD386}" dt="2023-12-04T14:56:03.497" v="4285"/>
          <ac:spMkLst>
            <pc:docMk/>
            <pc:sldMk cId="1618253305" sldId="353"/>
            <ac:spMk id="9" creationId="{04B7A255-A6E4-4AE4-AF0F-578DDD98070F}"/>
          </ac:spMkLst>
        </pc:spChg>
        <pc:spChg chg="add del mod">
          <ac:chgData name="Naomi Kennedy" userId="6a91ff27-bc1a-45de-aa08-1d2b7fac079c" providerId="ADAL" clId="{B86314F3-A1F2-4884-8B9E-0EA782BCD386}" dt="2023-12-04T14:56:03.497" v="4285"/>
          <ac:spMkLst>
            <pc:docMk/>
            <pc:sldMk cId="1618253305" sldId="353"/>
            <ac:spMk id="11" creationId="{8025B215-18EF-49D0-A2F9-14FDC86EDBBD}"/>
          </ac:spMkLst>
        </pc:spChg>
        <pc:spChg chg="add del mod">
          <ac:chgData name="Naomi Kennedy" userId="6a91ff27-bc1a-45de-aa08-1d2b7fac079c" providerId="ADAL" clId="{B86314F3-A1F2-4884-8B9E-0EA782BCD386}" dt="2023-12-04T14:56:03.497" v="4285"/>
          <ac:spMkLst>
            <pc:docMk/>
            <pc:sldMk cId="1618253305" sldId="353"/>
            <ac:spMk id="12" creationId="{FF8C5027-AF9E-4CE9-B369-6C47C772726A}"/>
          </ac:spMkLst>
        </pc:spChg>
        <pc:spChg chg="mod">
          <ac:chgData name="Naomi Kennedy" userId="6a91ff27-bc1a-45de-aa08-1d2b7fac079c" providerId="ADAL" clId="{B86314F3-A1F2-4884-8B9E-0EA782BCD386}" dt="2023-12-04T14:59:31.271" v="4305" actId="20577"/>
          <ac:spMkLst>
            <pc:docMk/>
            <pc:sldMk cId="1618253305" sldId="353"/>
            <ac:spMk id="16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2-04T14:56:06.545" v="4287"/>
          <ac:spMkLst>
            <pc:docMk/>
            <pc:sldMk cId="1618253305" sldId="353"/>
            <ac:spMk id="17" creationId="{8C1B257A-28BE-4797-B30B-1C8D45DAB7AC}"/>
          </ac:spMkLst>
        </pc:spChg>
        <pc:spChg chg="add mod">
          <ac:chgData name="Naomi Kennedy" userId="6a91ff27-bc1a-45de-aa08-1d2b7fac079c" providerId="ADAL" clId="{B86314F3-A1F2-4884-8B9E-0EA782BCD386}" dt="2023-12-04T14:56:06.545" v="4287"/>
          <ac:spMkLst>
            <pc:docMk/>
            <pc:sldMk cId="1618253305" sldId="353"/>
            <ac:spMk id="18" creationId="{4B0EB10B-0177-4FCC-8C48-1097C7778BA3}"/>
          </ac:spMkLst>
        </pc:spChg>
        <pc:spChg chg="add mod">
          <ac:chgData name="Naomi Kennedy" userId="6a91ff27-bc1a-45de-aa08-1d2b7fac079c" providerId="ADAL" clId="{B86314F3-A1F2-4884-8B9E-0EA782BCD386}" dt="2023-12-04T14:56:06.545" v="4287"/>
          <ac:spMkLst>
            <pc:docMk/>
            <pc:sldMk cId="1618253305" sldId="353"/>
            <ac:spMk id="19" creationId="{4CC182D2-9B97-41D0-9D15-1406BC1EA89B}"/>
          </ac:spMkLst>
        </pc:spChg>
        <pc:spChg chg="add mod">
          <ac:chgData name="Naomi Kennedy" userId="6a91ff27-bc1a-45de-aa08-1d2b7fac079c" providerId="ADAL" clId="{B86314F3-A1F2-4884-8B9E-0EA782BCD386}" dt="2023-12-04T14:56:27.416" v="4294" actId="20577"/>
          <ac:spMkLst>
            <pc:docMk/>
            <pc:sldMk cId="1618253305" sldId="353"/>
            <ac:spMk id="22" creationId="{CB31F61A-FE44-4852-9A60-4D74CDD10412}"/>
          </ac:spMkLst>
        </pc:spChg>
        <pc:picChg chg="add mod">
          <ac:chgData name="Naomi Kennedy" userId="6a91ff27-bc1a-45de-aa08-1d2b7fac079c" providerId="ADAL" clId="{B86314F3-A1F2-4884-8B9E-0EA782BCD386}" dt="2023-12-04T14:57:45.722" v="4301" actId="1076"/>
          <ac:picMkLst>
            <pc:docMk/>
            <pc:sldMk cId="1618253305" sldId="353"/>
            <ac:picMk id="3" creationId="{733F513E-641E-4D6B-82CC-E5DD9946A390}"/>
          </ac:picMkLst>
        </pc:picChg>
        <pc:picChg chg="add del mod">
          <ac:chgData name="Naomi Kennedy" userId="6a91ff27-bc1a-45de-aa08-1d2b7fac079c" providerId="ADAL" clId="{B86314F3-A1F2-4884-8B9E-0EA782BCD386}" dt="2023-12-04T14:56:03.497" v="4285"/>
          <ac:picMkLst>
            <pc:docMk/>
            <pc:sldMk cId="1618253305" sldId="353"/>
            <ac:picMk id="13" creationId="{09AAB45F-1A8A-4AA0-9431-74198E52DEAC}"/>
          </ac:picMkLst>
        </pc:picChg>
        <pc:picChg chg="add del mod">
          <ac:chgData name="Naomi Kennedy" userId="6a91ff27-bc1a-45de-aa08-1d2b7fac079c" providerId="ADAL" clId="{B86314F3-A1F2-4884-8B9E-0EA782BCD386}" dt="2023-12-04T14:56:03.497" v="4285"/>
          <ac:picMkLst>
            <pc:docMk/>
            <pc:sldMk cId="1618253305" sldId="353"/>
            <ac:picMk id="14" creationId="{BDB790AD-D4D2-43CD-AC3B-7BA98F7F19F3}"/>
          </ac:picMkLst>
        </pc:picChg>
        <pc:picChg chg="add mod">
          <ac:chgData name="Naomi Kennedy" userId="6a91ff27-bc1a-45de-aa08-1d2b7fac079c" providerId="ADAL" clId="{B86314F3-A1F2-4884-8B9E-0EA782BCD386}" dt="2023-12-04T14:56:06.545" v="4287"/>
          <ac:picMkLst>
            <pc:docMk/>
            <pc:sldMk cId="1618253305" sldId="353"/>
            <ac:picMk id="20" creationId="{81F666FA-0BFF-4BAB-85E3-FED6AD99F447}"/>
          </ac:picMkLst>
        </pc:picChg>
        <pc:picChg chg="add mod">
          <ac:chgData name="Naomi Kennedy" userId="6a91ff27-bc1a-45de-aa08-1d2b7fac079c" providerId="ADAL" clId="{B86314F3-A1F2-4884-8B9E-0EA782BCD386}" dt="2023-12-04T14:56:06.545" v="4287"/>
          <ac:picMkLst>
            <pc:docMk/>
            <pc:sldMk cId="1618253305" sldId="353"/>
            <ac:picMk id="21" creationId="{4D6A5D76-2379-4D15-B382-8C73C001441D}"/>
          </ac:picMkLst>
        </pc:picChg>
      </pc:sldChg>
      <pc:sldChg chg="addSp delSp modSp add mod delAnim modAnim">
        <pc:chgData name="Naomi Kennedy" userId="6a91ff27-bc1a-45de-aa08-1d2b7fac079c" providerId="ADAL" clId="{B86314F3-A1F2-4884-8B9E-0EA782BCD386}" dt="2023-11-06T18:57:21.767" v="1068"/>
        <pc:sldMkLst>
          <pc:docMk/>
          <pc:sldMk cId="2889009247" sldId="354"/>
        </pc:sldMkLst>
        <pc:spChg chg="del">
          <ac:chgData name="Naomi Kennedy" userId="6a91ff27-bc1a-45de-aa08-1d2b7fac079c" providerId="ADAL" clId="{B86314F3-A1F2-4884-8B9E-0EA782BCD386}" dt="2023-11-02T14:55:58.910" v="350" actId="478"/>
          <ac:spMkLst>
            <pc:docMk/>
            <pc:sldMk cId="2889009247" sldId="354"/>
            <ac:spMk id="2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1-02T19:38:46.020" v="856" actId="1076"/>
          <ac:spMkLst>
            <pc:docMk/>
            <pc:sldMk cId="2889009247" sldId="354"/>
            <ac:spMk id="4" creationId="{92979DB3-6447-4059-9B02-D5ACEE03743F}"/>
          </ac:spMkLst>
        </pc:spChg>
        <pc:spChg chg="add mod">
          <ac:chgData name="Naomi Kennedy" userId="6a91ff27-bc1a-45de-aa08-1d2b7fac079c" providerId="ADAL" clId="{B86314F3-A1F2-4884-8B9E-0EA782BCD386}" dt="2023-11-02T19:38:51.424" v="858" actId="1076"/>
          <ac:spMkLst>
            <pc:docMk/>
            <pc:sldMk cId="2889009247" sldId="354"/>
            <ac:spMk id="12" creationId="{A7A93A91-46A5-4C56-B19C-3FBDF4011269}"/>
          </ac:spMkLst>
        </pc:spChg>
        <pc:spChg chg="add mod">
          <ac:chgData name="Naomi Kennedy" userId="6a91ff27-bc1a-45de-aa08-1d2b7fac079c" providerId="ADAL" clId="{B86314F3-A1F2-4884-8B9E-0EA782BCD386}" dt="2023-11-02T19:39:12.622" v="864" actId="1076"/>
          <ac:spMkLst>
            <pc:docMk/>
            <pc:sldMk cId="2889009247" sldId="354"/>
            <ac:spMk id="13" creationId="{4E345C6B-374C-4221-9A74-42157DAC79EC}"/>
          </ac:spMkLst>
        </pc:spChg>
        <pc:spChg chg="mod">
          <ac:chgData name="Naomi Kennedy" userId="6a91ff27-bc1a-45de-aa08-1d2b7fac079c" providerId="ADAL" clId="{B86314F3-A1F2-4884-8B9E-0EA782BCD386}" dt="2023-11-02T19:30:51.709" v="397" actId="20577"/>
          <ac:spMkLst>
            <pc:docMk/>
            <pc:sldMk cId="2889009247" sldId="354"/>
            <ac:spMk id="14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2T19:33:16.688" v="582" actId="20577"/>
          <ac:spMkLst>
            <pc:docMk/>
            <pc:sldMk cId="2889009247" sldId="354"/>
            <ac:spMk id="16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1-06T18:51:07.998" v="1058" actId="20577"/>
          <ac:spMkLst>
            <pc:docMk/>
            <pc:sldMk cId="2889009247" sldId="354"/>
            <ac:spMk id="17" creationId="{4168F626-8A71-46F1-B4D7-D84B4977A09C}"/>
          </ac:spMkLst>
        </pc:spChg>
        <pc:picChg chg="del">
          <ac:chgData name="Naomi Kennedy" userId="6a91ff27-bc1a-45de-aa08-1d2b7fac079c" providerId="ADAL" clId="{B86314F3-A1F2-4884-8B9E-0EA782BCD386}" dt="2023-11-02T14:55:56.927" v="349" actId="478"/>
          <ac:picMkLst>
            <pc:docMk/>
            <pc:sldMk cId="2889009247" sldId="354"/>
            <ac:picMk id="3" creationId="{00000000-0000-0000-0000-000000000000}"/>
          </ac:picMkLst>
        </pc:picChg>
        <pc:picChg chg="add mod">
          <ac:chgData name="Naomi Kennedy" userId="6a91ff27-bc1a-45de-aa08-1d2b7fac079c" providerId="ADAL" clId="{B86314F3-A1F2-4884-8B9E-0EA782BCD386}" dt="2023-11-06T18:57:09.490" v="1064" actId="1076"/>
          <ac:picMkLst>
            <pc:docMk/>
            <pc:sldMk cId="2889009247" sldId="354"/>
            <ac:picMk id="3" creationId="{C84381DC-2260-439C-B591-9B76906F9323}"/>
          </ac:picMkLst>
        </pc:picChg>
        <pc:picChg chg="add mod">
          <ac:chgData name="Naomi Kennedy" userId="6a91ff27-bc1a-45de-aa08-1d2b7fac079c" providerId="ADAL" clId="{B86314F3-A1F2-4884-8B9E-0EA782BCD386}" dt="2023-11-02T19:38:43.309" v="855" actId="1076"/>
          <ac:picMkLst>
            <pc:docMk/>
            <pc:sldMk cId="2889009247" sldId="354"/>
            <ac:picMk id="6" creationId="{ADB0E303-158A-49CB-9D3A-2B5BC23AE5A6}"/>
          </ac:picMkLst>
        </pc:picChg>
        <pc:picChg chg="add mod">
          <ac:chgData name="Naomi Kennedy" userId="6a91ff27-bc1a-45de-aa08-1d2b7fac079c" providerId="ADAL" clId="{B86314F3-A1F2-4884-8B9E-0EA782BCD386}" dt="2023-11-02T19:38:48.083" v="857" actId="1076"/>
          <ac:picMkLst>
            <pc:docMk/>
            <pc:sldMk cId="2889009247" sldId="354"/>
            <ac:picMk id="8" creationId="{F361BC94-B6F7-44A8-91F6-C29EE5CCE2E7}"/>
          </ac:picMkLst>
        </pc:picChg>
        <pc:picChg chg="add mod">
          <ac:chgData name="Naomi Kennedy" userId="6a91ff27-bc1a-45de-aa08-1d2b7fac079c" providerId="ADAL" clId="{B86314F3-A1F2-4884-8B9E-0EA782BCD386}" dt="2023-11-02T19:39:15.080" v="865" actId="1076"/>
          <ac:picMkLst>
            <pc:docMk/>
            <pc:sldMk cId="2889009247" sldId="354"/>
            <ac:picMk id="11" creationId="{5E0FB7A8-40A1-4D1B-8629-A3BE1205E12D}"/>
          </ac:picMkLst>
        </pc:picChg>
        <pc:picChg chg="add del mod">
          <ac:chgData name="Naomi Kennedy" userId="6a91ff27-bc1a-45de-aa08-1d2b7fac079c" providerId="ADAL" clId="{B86314F3-A1F2-4884-8B9E-0EA782BCD386}" dt="2023-11-06T18:56:25.513" v="1059" actId="478"/>
          <ac:picMkLst>
            <pc:docMk/>
            <pc:sldMk cId="2889009247" sldId="354"/>
            <ac:picMk id="19" creationId="{035EB341-18AF-40D3-BCE5-67D73B51BF46}"/>
          </ac:picMkLst>
        </pc:picChg>
      </pc:sldChg>
      <pc:sldChg chg="addSp modSp add mod modAnim">
        <pc:chgData name="Naomi Kennedy" userId="6a91ff27-bc1a-45de-aa08-1d2b7fac079c" providerId="ADAL" clId="{B86314F3-A1F2-4884-8B9E-0EA782BCD386}" dt="2023-11-02T19:48:39.764" v="979"/>
        <pc:sldMkLst>
          <pc:docMk/>
          <pc:sldMk cId="1923874887" sldId="355"/>
        </pc:sldMkLst>
        <pc:spChg chg="mod">
          <ac:chgData name="Naomi Kennedy" userId="6a91ff27-bc1a-45de-aa08-1d2b7fac079c" providerId="ADAL" clId="{B86314F3-A1F2-4884-8B9E-0EA782BCD386}" dt="2023-11-02T19:41:16.498" v="924" actId="1037"/>
          <ac:spMkLst>
            <pc:docMk/>
            <pc:sldMk cId="1923874887" sldId="355"/>
            <ac:spMk id="4" creationId="{92979DB3-6447-4059-9B02-D5ACEE03743F}"/>
          </ac:spMkLst>
        </pc:spChg>
        <pc:spChg chg="mod">
          <ac:chgData name="Naomi Kennedy" userId="6a91ff27-bc1a-45de-aa08-1d2b7fac079c" providerId="ADAL" clId="{B86314F3-A1F2-4884-8B9E-0EA782BCD386}" dt="2023-11-02T19:44:31.785" v="947" actId="1036"/>
          <ac:spMkLst>
            <pc:docMk/>
            <pc:sldMk cId="1923874887" sldId="355"/>
            <ac:spMk id="12" creationId="{A7A93A91-46A5-4C56-B19C-3FBDF4011269}"/>
          </ac:spMkLst>
        </pc:spChg>
        <pc:spChg chg="mod">
          <ac:chgData name="Naomi Kennedy" userId="6a91ff27-bc1a-45de-aa08-1d2b7fac079c" providerId="ADAL" clId="{B86314F3-A1F2-4884-8B9E-0EA782BCD386}" dt="2023-11-02T19:45:47.643" v="969" actId="1076"/>
          <ac:spMkLst>
            <pc:docMk/>
            <pc:sldMk cId="1923874887" sldId="355"/>
            <ac:spMk id="13" creationId="{4E345C6B-374C-4221-9A74-42157DAC79EC}"/>
          </ac:spMkLst>
        </pc:spChg>
        <pc:spChg chg="mod">
          <ac:chgData name="Naomi Kennedy" userId="6a91ff27-bc1a-45de-aa08-1d2b7fac079c" providerId="ADAL" clId="{B86314F3-A1F2-4884-8B9E-0EA782BCD386}" dt="2023-11-02T19:33:20.306" v="584" actId="20577"/>
          <ac:spMkLst>
            <pc:docMk/>
            <pc:sldMk cId="1923874887" sldId="355"/>
            <ac:spMk id="16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2T19:45:50.581" v="970" actId="1076"/>
          <ac:spMkLst>
            <pc:docMk/>
            <pc:sldMk cId="1923874887" sldId="355"/>
            <ac:spMk id="17" creationId="{4168F626-8A71-46F1-B4D7-D84B4977A09C}"/>
          </ac:spMkLst>
        </pc:spChg>
        <pc:picChg chg="add mod">
          <ac:chgData name="Naomi Kennedy" userId="6a91ff27-bc1a-45de-aa08-1d2b7fac079c" providerId="ADAL" clId="{B86314F3-A1F2-4884-8B9E-0EA782BCD386}" dt="2023-11-02T19:44:25.430" v="939" actId="1076"/>
          <ac:picMkLst>
            <pc:docMk/>
            <pc:sldMk cId="1923874887" sldId="355"/>
            <ac:picMk id="3" creationId="{1B7357B3-2970-4225-8F86-6DFD6349045A}"/>
          </ac:picMkLst>
        </pc:picChg>
        <pc:picChg chg="add mod">
          <ac:chgData name="Naomi Kennedy" userId="6a91ff27-bc1a-45de-aa08-1d2b7fac079c" providerId="ADAL" clId="{B86314F3-A1F2-4884-8B9E-0EA782BCD386}" dt="2023-11-02T19:44:29.381" v="940" actId="1076"/>
          <ac:picMkLst>
            <pc:docMk/>
            <pc:sldMk cId="1923874887" sldId="355"/>
            <ac:picMk id="6" creationId="{3852D6E3-8C76-4A53-8723-3CBA8CBAFD01}"/>
          </ac:picMkLst>
        </pc:picChg>
        <pc:picChg chg="add mod">
          <ac:chgData name="Naomi Kennedy" userId="6a91ff27-bc1a-45de-aa08-1d2b7fac079c" providerId="ADAL" clId="{B86314F3-A1F2-4884-8B9E-0EA782BCD386}" dt="2023-11-02T19:45:44.681" v="968" actId="1076"/>
          <ac:picMkLst>
            <pc:docMk/>
            <pc:sldMk cId="1923874887" sldId="355"/>
            <ac:picMk id="8" creationId="{89BDE59E-36BB-49E3-9A20-13739BDAC54F}"/>
          </ac:picMkLst>
        </pc:picChg>
        <pc:picChg chg="add mod">
          <ac:chgData name="Naomi Kennedy" userId="6a91ff27-bc1a-45de-aa08-1d2b7fac079c" providerId="ADAL" clId="{B86314F3-A1F2-4884-8B9E-0EA782BCD386}" dt="2023-11-02T19:48:15.643" v="973" actId="1076"/>
          <ac:picMkLst>
            <pc:docMk/>
            <pc:sldMk cId="1923874887" sldId="355"/>
            <ac:picMk id="11" creationId="{8A708271-8DF6-48F2-A56A-507041D47B65}"/>
          </ac:picMkLst>
        </pc:picChg>
      </pc:sldChg>
      <pc:sldChg chg="addSp delSp modSp add del mod modAnim">
        <pc:chgData name="Naomi Kennedy" userId="6a91ff27-bc1a-45de-aa08-1d2b7fac079c" providerId="ADAL" clId="{B86314F3-A1F2-4884-8B9E-0EA782BCD386}" dt="2023-11-07T14:08:23.798" v="4188"/>
        <pc:sldMkLst>
          <pc:docMk/>
          <pc:sldMk cId="1908913549" sldId="356"/>
        </pc:sldMkLst>
        <pc:spChg chg="mod">
          <ac:chgData name="Naomi Kennedy" userId="6a91ff27-bc1a-45de-aa08-1d2b7fac079c" providerId="ADAL" clId="{B86314F3-A1F2-4884-8B9E-0EA782BCD386}" dt="2023-11-06T19:47:37.584" v="3535" actId="1076"/>
          <ac:spMkLst>
            <pc:docMk/>
            <pc:sldMk cId="1908913549" sldId="356"/>
            <ac:spMk id="3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1-06T19:48:28.148" v="3563" actId="20577"/>
          <ac:spMkLst>
            <pc:docMk/>
            <pc:sldMk cId="1908913549" sldId="356"/>
            <ac:spMk id="13" creationId="{595BADF5-B322-4769-AB62-3DE37C1BF357}"/>
          </ac:spMkLst>
        </pc:spChg>
        <pc:spChg chg="del mod">
          <ac:chgData name="Naomi Kennedy" userId="6a91ff27-bc1a-45de-aa08-1d2b7fac079c" providerId="ADAL" clId="{B86314F3-A1F2-4884-8B9E-0EA782BCD386}" dt="2023-11-06T19:00:16.779" v="1243" actId="478"/>
          <ac:spMkLst>
            <pc:docMk/>
            <pc:sldMk cId="1908913549" sldId="356"/>
            <ac:spMk id="14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33:31.219" v="2968" actId="20577"/>
          <ac:spMkLst>
            <pc:docMk/>
            <pc:sldMk cId="1908913549" sldId="356"/>
            <ac:spMk id="16" creationId="{00000000-0000-0000-0000-000000000000}"/>
          </ac:spMkLst>
        </pc:spChg>
        <pc:picChg chg="del">
          <ac:chgData name="Naomi Kennedy" userId="6a91ff27-bc1a-45de-aa08-1d2b7fac079c" providerId="ADAL" clId="{B86314F3-A1F2-4884-8B9E-0EA782BCD386}" dt="2023-11-06T19:01:06.502" v="1403" actId="478"/>
          <ac:picMkLst>
            <pc:docMk/>
            <pc:sldMk cId="1908913549" sldId="356"/>
            <ac:picMk id="2" creationId="{00000000-0000-0000-0000-000000000000}"/>
          </ac:picMkLst>
        </pc:picChg>
        <pc:picChg chg="add mod">
          <ac:chgData name="Naomi Kennedy" userId="6a91ff27-bc1a-45de-aa08-1d2b7fac079c" providerId="ADAL" clId="{B86314F3-A1F2-4884-8B9E-0EA782BCD386}" dt="2023-11-06T19:48:44.468" v="3566" actId="1076"/>
          <ac:picMkLst>
            <pc:docMk/>
            <pc:sldMk cId="1908913549" sldId="356"/>
            <ac:picMk id="6" creationId="{44B370E5-57D7-4491-AD9E-5A2F685030E4}"/>
          </ac:picMkLst>
        </pc:picChg>
        <pc:picChg chg="add mod">
          <ac:chgData name="Naomi Kennedy" userId="6a91ff27-bc1a-45de-aa08-1d2b7fac079c" providerId="ADAL" clId="{B86314F3-A1F2-4884-8B9E-0EA782BCD386}" dt="2023-11-06T19:47:33.784" v="3534" actId="1076"/>
          <ac:picMkLst>
            <pc:docMk/>
            <pc:sldMk cId="1908913549" sldId="356"/>
            <ac:picMk id="11" creationId="{11568171-454B-41BB-A2B0-8657C6971D19}"/>
          </ac:picMkLst>
        </pc:picChg>
      </pc:sldChg>
      <pc:sldChg chg="addSp modSp add mod modAnim">
        <pc:chgData name="Naomi Kennedy" userId="6a91ff27-bc1a-45de-aa08-1d2b7fac079c" providerId="ADAL" clId="{B86314F3-A1F2-4884-8B9E-0EA782BCD386}" dt="2023-11-07T13:48:27.161" v="4141" actId="20577"/>
        <pc:sldMkLst>
          <pc:docMk/>
          <pc:sldMk cId="2062183153" sldId="357"/>
        </pc:sldMkLst>
        <pc:spChg chg="mod">
          <ac:chgData name="Naomi Kennedy" userId="6a91ff27-bc1a-45de-aa08-1d2b7fac079c" providerId="ADAL" clId="{B86314F3-A1F2-4884-8B9E-0EA782BCD386}" dt="2023-11-07T13:48:23.689" v="4139" actId="1076"/>
          <ac:spMkLst>
            <pc:docMk/>
            <pc:sldMk cId="2062183153" sldId="357"/>
            <ac:spMk id="3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1-07T13:48:27.161" v="4141" actId="20577"/>
          <ac:spMkLst>
            <pc:docMk/>
            <pc:sldMk cId="2062183153" sldId="357"/>
            <ac:spMk id="11" creationId="{C3EBB612-2237-4EB5-9CFC-2C67429B0E0D}"/>
          </ac:spMkLst>
        </pc:spChg>
        <pc:spChg chg="mod">
          <ac:chgData name="Naomi Kennedy" userId="6a91ff27-bc1a-45de-aa08-1d2b7fac079c" providerId="ADAL" clId="{B86314F3-A1F2-4884-8B9E-0EA782BCD386}" dt="2023-11-06T19:32:28.907" v="2858" actId="20577"/>
          <ac:spMkLst>
            <pc:docMk/>
            <pc:sldMk cId="2062183153" sldId="357"/>
            <ac:spMk id="16" creationId="{00000000-0000-0000-0000-000000000000}"/>
          </ac:spMkLst>
        </pc:spChg>
        <pc:picChg chg="add mod">
          <ac:chgData name="Naomi Kennedy" userId="6a91ff27-bc1a-45de-aa08-1d2b7fac079c" providerId="ADAL" clId="{B86314F3-A1F2-4884-8B9E-0EA782BCD386}" dt="2023-11-06T19:54:24.967" v="3623" actId="1076"/>
          <ac:picMkLst>
            <pc:docMk/>
            <pc:sldMk cId="2062183153" sldId="357"/>
            <ac:picMk id="5" creationId="{8A9B4EE1-2E69-4D7E-AD88-BFE278158F1E}"/>
          </ac:picMkLst>
        </pc:picChg>
        <pc:picChg chg="add mod">
          <ac:chgData name="Naomi Kennedy" userId="6a91ff27-bc1a-45de-aa08-1d2b7fac079c" providerId="ADAL" clId="{B86314F3-A1F2-4884-8B9E-0EA782BCD386}" dt="2023-11-06T19:53:21.422" v="3615" actId="1076"/>
          <ac:picMkLst>
            <pc:docMk/>
            <pc:sldMk cId="2062183153" sldId="357"/>
            <ac:picMk id="12" creationId="{DDFF20C9-4047-4AE1-980A-049C4FE12BBF}"/>
          </ac:picMkLst>
        </pc:picChg>
        <pc:picChg chg="add mod">
          <ac:chgData name="Naomi Kennedy" userId="6a91ff27-bc1a-45de-aa08-1d2b7fac079c" providerId="ADAL" clId="{B86314F3-A1F2-4884-8B9E-0EA782BCD386}" dt="2023-11-06T19:54:27.777" v="3624" actId="1076"/>
          <ac:picMkLst>
            <pc:docMk/>
            <pc:sldMk cId="2062183153" sldId="357"/>
            <ac:picMk id="13" creationId="{DAE74351-4DAF-49AA-8F49-B886E7D15E06}"/>
          </ac:picMkLst>
        </pc:picChg>
      </pc:sldChg>
      <pc:sldChg chg="addSp modSp add mod ord modAnim">
        <pc:chgData name="Naomi Kennedy" userId="6a91ff27-bc1a-45de-aa08-1d2b7fac079c" providerId="ADAL" clId="{B86314F3-A1F2-4884-8B9E-0EA782BCD386}" dt="2023-11-07T14:10:04.210" v="4209"/>
        <pc:sldMkLst>
          <pc:docMk/>
          <pc:sldMk cId="1896109742" sldId="358"/>
        </pc:sldMkLst>
        <pc:spChg chg="mod">
          <ac:chgData name="Naomi Kennedy" userId="6a91ff27-bc1a-45de-aa08-1d2b7fac079c" providerId="ADAL" clId="{B86314F3-A1F2-4884-8B9E-0EA782BCD386}" dt="2023-11-06T19:36:13.207" v="3085" actId="1076"/>
          <ac:spMkLst>
            <pc:docMk/>
            <pc:sldMk cId="1896109742" sldId="358"/>
            <ac:spMk id="3" creationId="{9AB8472B-C69B-4362-B9B3-F28753A7EA57}"/>
          </ac:spMkLst>
        </pc:spChg>
        <pc:spChg chg="mod">
          <ac:chgData name="Naomi Kennedy" userId="6a91ff27-bc1a-45de-aa08-1d2b7fac079c" providerId="ADAL" clId="{B86314F3-A1F2-4884-8B9E-0EA782BCD386}" dt="2023-11-06T19:36:42.305" v="3095" actId="1076"/>
          <ac:spMkLst>
            <pc:docMk/>
            <pc:sldMk cId="1896109742" sldId="358"/>
            <ac:spMk id="11" creationId="{98577C26-0D8F-4142-AD55-2A502478A973}"/>
          </ac:spMkLst>
        </pc:spChg>
        <pc:spChg chg="mod">
          <ac:chgData name="Naomi Kennedy" userId="6a91ff27-bc1a-45de-aa08-1d2b7fac079c" providerId="ADAL" clId="{B86314F3-A1F2-4884-8B9E-0EA782BCD386}" dt="2023-11-06T19:36:36.121" v="3093" actId="1076"/>
          <ac:spMkLst>
            <pc:docMk/>
            <pc:sldMk cId="1896109742" sldId="358"/>
            <ac:spMk id="14" creationId="{C891EB68-361B-4B1F-80C1-5808ECAC8A5E}"/>
          </ac:spMkLst>
        </pc:spChg>
        <pc:spChg chg="mod">
          <ac:chgData name="Naomi Kennedy" userId="6a91ff27-bc1a-45de-aa08-1d2b7fac079c" providerId="ADAL" clId="{B86314F3-A1F2-4884-8B9E-0EA782BCD386}" dt="2023-11-06T19:37:43.041" v="3118" actId="20577"/>
          <ac:spMkLst>
            <pc:docMk/>
            <pc:sldMk cId="1896109742" sldId="358"/>
            <ac:spMk id="16" creationId="{00000000-0000-0000-0000-000000000000}"/>
          </ac:spMkLst>
        </pc:spChg>
        <pc:spChg chg="mod">
          <ac:chgData name="Naomi Kennedy" userId="6a91ff27-bc1a-45de-aa08-1d2b7fac079c" providerId="ADAL" clId="{B86314F3-A1F2-4884-8B9E-0EA782BCD386}" dt="2023-11-06T19:36:22.675" v="3088" actId="14100"/>
          <ac:spMkLst>
            <pc:docMk/>
            <pc:sldMk cId="1896109742" sldId="358"/>
            <ac:spMk id="18" creationId="{45909143-6FB3-4349-A31A-1A1E85AAFD46}"/>
          </ac:spMkLst>
        </pc:spChg>
        <pc:spChg chg="add mod">
          <ac:chgData name="Naomi Kennedy" userId="6a91ff27-bc1a-45de-aa08-1d2b7fac079c" providerId="ADAL" clId="{B86314F3-A1F2-4884-8B9E-0EA782BCD386}" dt="2023-11-06T19:37:40.758" v="3116" actId="1076"/>
          <ac:spMkLst>
            <pc:docMk/>
            <pc:sldMk cId="1896109742" sldId="358"/>
            <ac:spMk id="20" creationId="{245C3AE9-2A71-4BB9-BD5E-A741AB844437}"/>
          </ac:spMkLst>
        </pc:spChg>
        <pc:picChg chg="mod">
          <ac:chgData name="Naomi Kennedy" userId="6a91ff27-bc1a-45de-aa08-1d2b7fac079c" providerId="ADAL" clId="{B86314F3-A1F2-4884-8B9E-0EA782BCD386}" dt="2023-11-06T19:36:09.694" v="3084" actId="1076"/>
          <ac:picMkLst>
            <pc:docMk/>
            <pc:sldMk cId="1896109742" sldId="358"/>
            <ac:picMk id="2" creationId="{00000000-0000-0000-0000-000000000000}"/>
          </ac:picMkLst>
        </pc:picChg>
        <pc:picChg chg="mod">
          <ac:chgData name="Naomi Kennedy" userId="6a91ff27-bc1a-45de-aa08-1d2b7fac079c" providerId="ADAL" clId="{B86314F3-A1F2-4884-8B9E-0EA782BCD386}" dt="2023-11-06T19:35:48.433" v="3078" actId="1076"/>
          <ac:picMkLst>
            <pc:docMk/>
            <pc:sldMk cId="1896109742" sldId="358"/>
            <ac:picMk id="6" creationId="{3E62AD61-00CA-42C6-90A0-6C8E80CE5C35}"/>
          </ac:picMkLst>
        </pc:picChg>
        <pc:picChg chg="add mod">
          <ac:chgData name="Naomi Kennedy" userId="6a91ff27-bc1a-45de-aa08-1d2b7fac079c" providerId="ADAL" clId="{B86314F3-A1F2-4884-8B9E-0EA782BCD386}" dt="2023-11-06T19:37:36.963" v="3115" actId="1076"/>
          <ac:picMkLst>
            <pc:docMk/>
            <pc:sldMk cId="1896109742" sldId="358"/>
            <ac:picMk id="7" creationId="{2A4BBAB7-6D09-443B-AEC7-965022FAD6EB}"/>
          </ac:picMkLst>
        </pc:picChg>
        <pc:picChg chg="mod">
          <ac:chgData name="Naomi Kennedy" userId="6a91ff27-bc1a-45de-aa08-1d2b7fac079c" providerId="ADAL" clId="{B86314F3-A1F2-4884-8B9E-0EA782BCD386}" dt="2023-11-06T19:35:44.672" v="3077" actId="1076"/>
          <ac:picMkLst>
            <pc:docMk/>
            <pc:sldMk cId="1896109742" sldId="358"/>
            <ac:picMk id="17" creationId="{536DB093-0B83-44C7-A1D9-7CFF3DF48C8B}"/>
          </ac:picMkLst>
        </pc:picChg>
        <pc:picChg chg="mod">
          <ac:chgData name="Naomi Kennedy" userId="6a91ff27-bc1a-45de-aa08-1d2b7fac079c" providerId="ADAL" clId="{B86314F3-A1F2-4884-8B9E-0EA782BCD386}" dt="2023-11-06T19:36:38.292" v="3094" actId="1076"/>
          <ac:picMkLst>
            <pc:docMk/>
            <pc:sldMk cId="1896109742" sldId="358"/>
            <ac:picMk id="19" creationId="{28EB09E2-3D63-4666-94DF-FBD1045D6E8E}"/>
          </ac:picMkLst>
        </pc:picChg>
      </pc:sldChg>
      <pc:sldChg chg="addSp modSp add mod ord modAnim">
        <pc:chgData name="Naomi Kennedy" userId="6a91ff27-bc1a-45de-aa08-1d2b7fac079c" providerId="ADAL" clId="{B86314F3-A1F2-4884-8B9E-0EA782BCD386}" dt="2023-11-07T13:54:31.107" v="4184"/>
        <pc:sldMkLst>
          <pc:docMk/>
          <pc:sldMk cId="2085801601" sldId="359"/>
        </pc:sldMkLst>
        <pc:spChg chg="mod">
          <ac:chgData name="Naomi Kennedy" userId="6a91ff27-bc1a-45de-aa08-1d2b7fac079c" providerId="ADAL" clId="{B86314F3-A1F2-4884-8B9E-0EA782BCD386}" dt="2023-11-06T19:40:39.110" v="3263" actId="255"/>
          <ac:spMkLst>
            <pc:docMk/>
            <pc:sldMk cId="2085801601" sldId="359"/>
            <ac:spMk id="3" creationId="{00000000-0000-0000-0000-000000000000}"/>
          </ac:spMkLst>
        </pc:spChg>
        <pc:spChg chg="add mod">
          <ac:chgData name="Naomi Kennedy" userId="6a91ff27-bc1a-45de-aa08-1d2b7fac079c" providerId="ADAL" clId="{B86314F3-A1F2-4884-8B9E-0EA782BCD386}" dt="2023-11-07T13:54:25.671" v="4183" actId="20577"/>
          <ac:spMkLst>
            <pc:docMk/>
            <pc:sldMk cId="2085801601" sldId="359"/>
            <ac:spMk id="11" creationId="{0603A481-11E3-4D1B-8ECB-6B4E9CE1A960}"/>
          </ac:spMkLst>
        </pc:spChg>
        <pc:spChg chg="mod">
          <ac:chgData name="Naomi Kennedy" userId="6a91ff27-bc1a-45de-aa08-1d2b7fac079c" providerId="ADAL" clId="{B86314F3-A1F2-4884-8B9E-0EA782BCD386}" dt="2023-11-06T19:42:42.666" v="3441" actId="20577"/>
          <ac:spMkLst>
            <pc:docMk/>
            <pc:sldMk cId="2085801601" sldId="359"/>
            <ac:spMk id="16" creationId="{00000000-0000-0000-0000-000000000000}"/>
          </ac:spMkLst>
        </pc:spChg>
        <pc:picChg chg="add mod">
          <ac:chgData name="Naomi Kennedy" userId="6a91ff27-bc1a-45de-aa08-1d2b7fac079c" providerId="ADAL" clId="{B86314F3-A1F2-4884-8B9E-0EA782BCD386}" dt="2023-11-06T19:45:01.979" v="3444" actId="1076"/>
          <ac:picMkLst>
            <pc:docMk/>
            <pc:sldMk cId="2085801601" sldId="359"/>
            <ac:picMk id="5" creationId="{73A5DB82-A613-4FCB-BFA0-83266B1B0037}"/>
          </ac:picMkLst>
        </pc:picChg>
      </pc:sldChg>
    </pc:docChg>
  </pc:docChgLst>
  <pc:docChgLst>
    <pc:chgData name="Naomi Kennedy" userId="6a91ff27-bc1a-45de-aa08-1d2b7fac079c" providerId="ADAL" clId="{E72F9A72-C7F9-43C4-837F-9BE5C26CFEF6}"/>
    <pc:docChg chg="modSld">
      <pc:chgData name="Naomi Kennedy" userId="6a91ff27-bc1a-45de-aa08-1d2b7fac079c" providerId="ADAL" clId="{E72F9A72-C7F9-43C4-837F-9BE5C26CFEF6}" dt="2024-01-10T10:28:34.087" v="79" actId="20577"/>
      <pc:docMkLst>
        <pc:docMk/>
      </pc:docMkLst>
      <pc:sldChg chg="modSp mod delCm">
        <pc:chgData name="Naomi Kennedy" userId="6a91ff27-bc1a-45de-aa08-1d2b7fac079c" providerId="ADAL" clId="{E72F9A72-C7F9-43C4-837F-9BE5C26CFEF6}" dt="2024-01-05T14:11:28.974" v="57"/>
        <pc:sldMkLst>
          <pc:docMk/>
          <pc:sldMk cId="3597616577" sldId="331"/>
        </pc:sldMkLst>
        <pc:spChg chg="mod">
          <ac:chgData name="Naomi Kennedy" userId="6a91ff27-bc1a-45de-aa08-1d2b7fac079c" providerId="ADAL" clId="{E72F9A72-C7F9-43C4-837F-9BE5C26CFEF6}" dt="2024-01-05T14:11:24.742" v="56" actId="20577"/>
          <ac:spMkLst>
            <pc:docMk/>
            <pc:sldMk cId="3597616577" sldId="331"/>
            <ac:spMk id="18" creationId="{00000000-0000-0000-0000-000000000000}"/>
          </ac:spMkLst>
        </pc:spChg>
      </pc:sldChg>
      <pc:sldChg chg="modSp mod delCm">
        <pc:chgData name="Naomi Kennedy" userId="6a91ff27-bc1a-45de-aa08-1d2b7fac079c" providerId="ADAL" clId="{E72F9A72-C7F9-43C4-837F-9BE5C26CFEF6}" dt="2024-01-05T14:12:21.407" v="67" actId="20577"/>
        <pc:sldMkLst>
          <pc:docMk/>
          <pc:sldMk cId="3505681561" sldId="335"/>
        </pc:sldMkLst>
        <pc:spChg chg="mod">
          <ac:chgData name="Naomi Kennedy" userId="6a91ff27-bc1a-45de-aa08-1d2b7fac079c" providerId="ADAL" clId="{E72F9A72-C7F9-43C4-837F-9BE5C26CFEF6}" dt="2024-01-05T14:12:21.407" v="67" actId="20577"/>
          <ac:spMkLst>
            <pc:docMk/>
            <pc:sldMk cId="3505681561" sldId="335"/>
            <ac:spMk id="14" creationId="{00000000-0000-0000-0000-000000000000}"/>
          </ac:spMkLst>
        </pc:spChg>
      </pc:sldChg>
      <pc:sldChg chg="modAnim">
        <pc:chgData name="Naomi Kennedy" userId="6a91ff27-bc1a-45de-aa08-1d2b7fac079c" providerId="ADAL" clId="{E72F9A72-C7F9-43C4-837F-9BE5C26CFEF6}" dt="2024-01-05T11:32:50.937" v="13"/>
        <pc:sldMkLst>
          <pc:docMk/>
          <pc:sldMk cId="727370786" sldId="336"/>
        </pc:sldMkLst>
      </pc:sldChg>
      <pc:sldChg chg="modSp modAnim delCm">
        <pc:chgData name="Naomi Kennedy" userId="6a91ff27-bc1a-45de-aa08-1d2b7fac079c" providerId="ADAL" clId="{E72F9A72-C7F9-43C4-837F-9BE5C26CFEF6}" dt="2024-01-05T14:12:30.549" v="68"/>
        <pc:sldMkLst>
          <pc:docMk/>
          <pc:sldMk cId="574464498" sldId="337"/>
        </pc:sldMkLst>
        <pc:spChg chg="mod">
          <ac:chgData name="Naomi Kennedy" userId="6a91ff27-bc1a-45de-aa08-1d2b7fac079c" providerId="ADAL" clId="{E72F9A72-C7F9-43C4-837F-9BE5C26CFEF6}" dt="2024-01-05T11:34:00.219" v="31" actId="20577"/>
          <ac:spMkLst>
            <pc:docMk/>
            <pc:sldMk cId="574464498" sldId="337"/>
            <ac:spMk id="7" creationId="{00000000-0000-0000-0000-000000000000}"/>
          </ac:spMkLst>
        </pc:spChg>
        <pc:spChg chg="mod">
          <ac:chgData name="Naomi Kennedy" userId="6a91ff27-bc1a-45de-aa08-1d2b7fac079c" providerId="ADAL" clId="{E72F9A72-C7F9-43C4-837F-9BE5C26CFEF6}" dt="2024-01-05T11:34:04.285" v="33" actId="20577"/>
          <ac:spMkLst>
            <pc:docMk/>
            <pc:sldMk cId="574464498" sldId="337"/>
            <ac:spMk id="20" creationId="{00000000-0000-0000-0000-000000000000}"/>
          </ac:spMkLst>
        </pc:spChg>
      </pc:sldChg>
      <pc:sldChg chg="modSp modAnim delCm">
        <pc:chgData name="Naomi Kennedy" userId="6a91ff27-bc1a-45de-aa08-1d2b7fac079c" providerId="ADAL" clId="{E72F9A72-C7F9-43C4-837F-9BE5C26CFEF6}" dt="2024-01-10T10:28:15.663" v="77" actId="20577"/>
        <pc:sldMkLst>
          <pc:docMk/>
          <pc:sldMk cId="3154838188" sldId="338"/>
        </pc:sldMkLst>
        <pc:spChg chg="mod">
          <ac:chgData name="Naomi Kennedy" userId="6a91ff27-bc1a-45de-aa08-1d2b7fac079c" providerId="ADAL" clId="{E72F9A72-C7F9-43C4-837F-9BE5C26CFEF6}" dt="2024-01-10T10:28:15.663" v="77" actId="20577"/>
          <ac:spMkLst>
            <pc:docMk/>
            <pc:sldMk cId="3154838188" sldId="338"/>
            <ac:spMk id="7" creationId="{00000000-0000-0000-0000-000000000000}"/>
          </ac:spMkLst>
        </pc:spChg>
      </pc:sldChg>
      <pc:sldChg chg="modSp mod modAnim delCm">
        <pc:chgData name="Naomi Kennedy" userId="6a91ff27-bc1a-45de-aa08-1d2b7fac079c" providerId="ADAL" clId="{E72F9A72-C7F9-43C4-837F-9BE5C26CFEF6}" dt="2024-01-10T10:28:34.087" v="79" actId="20577"/>
        <pc:sldMkLst>
          <pc:docMk/>
          <pc:sldMk cId="2134013250" sldId="340"/>
        </pc:sldMkLst>
        <pc:spChg chg="mod">
          <ac:chgData name="Naomi Kennedy" userId="6a91ff27-bc1a-45de-aa08-1d2b7fac079c" providerId="ADAL" clId="{E72F9A72-C7F9-43C4-837F-9BE5C26CFEF6}" dt="2024-01-10T10:28:34.087" v="79" actId="20577"/>
          <ac:spMkLst>
            <pc:docMk/>
            <pc:sldMk cId="2134013250" sldId="340"/>
            <ac:spMk id="14" creationId="{A8FE1906-643B-4B07-B513-8B3487DB31F1}"/>
          </ac:spMkLst>
        </pc:spChg>
        <pc:spChg chg="mod">
          <ac:chgData name="Naomi Kennedy" userId="6a91ff27-bc1a-45de-aa08-1d2b7fac079c" providerId="ADAL" clId="{E72F9A72-C7F9-43C4-837F-9BE5C26CFEF6}" dt="2024-01-05T14:12:50.902" v="72" actId="20577"/>
          <ac:spMkLst>
            <pc:docMk/>
            <pc:sldMk cId="2134013250" sldId="340"/>
            <ac:spMk id="21" creationId="{59F2136F-43C3-4EA8-98E4-77427AD402FF}"/>
          </ac:spMkLst>
        </pc:spChg>
        <pc:spChg chg="mod">
          <ac:chgData name="Naomi Kennedy" userId="6a91ff27-bc1a-45de-aa08-1d2b7fac079c" providerId="ADAL" clId="{E72F9A72-C7F9-43C4-837F-9BE5C26CFEF6}" dt="2024-01-05T11:34:19.274" v="35" actId="20577"/>
          <ac:spMkLst>
            <pc:docMk/>
            <pc:sldMk cId="2134013250" sldId="340"/>
            <ac:spMk id="23" creationId="{537CF4B3-C0C9-40E6-A72E-74E0187DB293}"/>
          </ac:spMkLst>
        </pc:spChg>
        <pc:spChg chg="mod">
          <ac:chgData name="Naomi Kennedy" userId="6a91ff27-bc1a-45de-aa08-1d2b7fac079c" providerId="ADAL" clId="{E72F9A72-C7F9-43C4-837F-9BE5C26CFEF6}" dt="2024-01-05T11:34:56.599" v="52" actId="20577"/>
          <ac:spMkLst>
            <pc:docMk/>
            <pc:sldMk cId="2134013250" sldId="340"/>
            <ac:spMk id="24" creationId="{B40963BA-22B9-49B8-8CBB-FED0430FFBD2}"/>
          </ac:spMkLst>
        </pc:spChg>
      </pc:sldChg>
      <pc:sldChg chg="delCm">
        <pc:chgData name="Naomi Kennedy" userId="6a91ff27-bc1a-45de-aa08-1d2b7fac079c" providerId="ADAL" clId="{E72F9A72-C7F9-43C4-837F-9BE5C26CFEF6}" dt="2024-01-05T14:11:40.047" v="58"/>
        <pc:sldMkLst>
          <pc:docMk/>
          <pc:sldMk cId="3630426602" sldId="343"/>
        </pc:sldMkLst>
      </pc:sldChg>
      <pc:sldChg chg="modSp mod modAnim delCm">
        <pc:chgData name="Naomi Kennedy" userId="6a91ff27-bc1a-45de-aa08-1d2b7fac079c" providerId="ADAL" clId="{E72F9A72-C7F9-43C4-837F-9BE5C26CFEF6}" dt="2024-01-05T14:11:52.094" v="62" actId="20577"/>
        <pc:sldMkLst>
          <pc:docMk/>
          <pc:sldMk cId="2318137233" sldId="344"/>
        </pc:sldMkLst>
        <pc:spChg chg="mod">
          <ac:chgData name="Naomi Kennedy" userId="6a91ff27-bc1a-45de-aa08-1d2b7fac079c" providerId="ADAL" clId="{E72F9A72-C7F9-43C4-837F-9BE5C26CFEF6}" dt="2024-01-05T14:11:52.094" v="62" actId="20577"/>
          <ac:spMkLst>
            <pc:docMk/>
            <pc:sldMk cId="2318137233" sldId="344"/>
            <ac:spMk id="3" creationId="{00000000-0000-0000-0000-000000000000}"/>
          </ac:spMkLst>
        </pc:spChg>
      </pc:sldChg>
      <pc:sldChg chg="modSp">
        <pc:chgData name="Naomi Kennedy" userId="6a91ff27-bc1a-45de-aa08-1d2b7fac079c" providerId="ADAL" clId="{E72F9A72-C7F9-43C4-837F-9BE5C26CFEF6}" dt="2024-01-05T11:31:44.507" v="1" actId="2711"/>
        <pc:sldMkLst>
          <pc:docMk/>
          <pc:sldMk cId="344955953" sldId="345"/>
        </pc:sldMkLst>
        <pc:spChg chg="mod">
          <ac:chgData name="Naomi Kennedy" userId="6a91ff27-bc1a-45de-aa08-1d2b7fac079c" providerId="ADAL" clId="{E72F9A72-C7F9-43C4-837F-9BE5C26CFEF6}" dt="2024-01-05T11:31:44.507" v="1" actId="2711"/>
          <ac:spMkLst>
            <pc:docMk/>
            <pc:sldMk cId="344955953" sldId="345"/>
            <ac:spMk id="2" creationId="{00000000-0000-0000-0000-000000000000}"/>
          </ac:spMkLst>
        </pc:spChg>
      </pc:sldChg>
      <pc:sldChg chg="modSp delCm">
        <pc:chgData name="Naomi Kennedy" userId="6a91ff27-bc1a-45de-aa08-1d2b7fac079c" providerId="ADAL" clId="{E72F9A72-C7F9-43C4-837F-9BE5C26CFEF6}" dt="2024-01-05T14:13:31.802" v="73"/>
        <pc:sldMkLst>
          <pc:docMk/>
          <pc:sldMk cId="1733185804" sldId="352"/>
        </pc:sldMkLst>
        <pc:spChg chg="mod">
          <ac:chgData name="Naomi Kennedy" userId="6a91ff27-bc1a-45de-aa08-1d2b7fac079c" providerId="ADAL" clId="{E72F9A72-C7F9-43C4-837F-9BE5C26CFEF6}" dt="2024-01-05T11:35:17.863" v="54" actId="20577"/>
          <ac:spMkLst>
            <pc:docMk/>
            <pc:sldMk cId="1733185804" sldId="352"/>
            <ac:spMk id="4" creationId="{00000000-0000-0000-0000-000000000000}"/>
          </ac:spMkLst>
        </pc:spChg>
      </pc:sldChg>
      <pc:sldChg chg="modSp mod delCm">
        <pc:chgData name="Naomi Kennedy" userId="6a91ff27-bc1a-45de-aa08-1d2b7fac079c" providerId="ADAL" clId="{E72F9A72-C7F9-43C4-837F-9BE5C26CFEF6}" dt="2024-01-05T14:13:38.294" v="76" actId="20577"/>
        <pc:sldMkLst>
          <pc:docMk/>
          <pc:sldMk cId="1618253305" sldId="353"/>
        </pc:sldMkLst>
        <pc:spChg chg="mod">
          <ac:chgData name="Naomi Kennedy" userId="6a91ff27-bc1a-45de-aa08-1d2b7fac079c" providerId="ADAL" clId="{E72F9A72-C7F9-43C4-837F-9BE5C26CFEF6}" dt="2024-01-05T14:13:38.294" v="76" actId="20577"/>
          <ac:spMkLst>
            <pc:docMk/>
            <pc:sldMk cId="1618253305" sldId="353"/>
            <ac:spMk id="17" creationId="{8C1B257A-28BE-4797-B30B-1C8D45DAB7AC}"/>
          </ac:spMkLst>
        </pc:spChg>
      </pc:sldChg>
      <pc:sldChg chg="modSp mod delCm">
        <pc:chgData name="Naomi Kennedy" userId="6a91ff27-bc1a-45de-aa08-1d2b7fac079c" providerId="ADAL" clId="{E72F9A72-C7F9-43C4-837F-9BE5C26CFEF6}" dt="2024-01-05T14:12:07.619" v="65" actId="1036"/>
        <pc:sldMkLst>
          <pc:docMk/>
          <pc:sldMk cId="2062183153" sldId="357"/>
        </pc:sldMkLst>
        <pc:spChg chg="mod">
          <ac:chgData name="Naomi Kennedy" userId="6a91ff27-bc1a-45de-aa08-1d2b7fac079c" providerId="ADAL" clId="{E72F9A72-C7F9-43C4-837F-9BE5C26CFEF6}" dt="2024-01-05T14:12:07.619" v="65" actId="1036"/>
          <ac:spMkLst>
            <pc:docMk/>
            <pc:sldMk cId="2062183153" sldId="357"/>
            <ac:spMk id="11" creationId="{C3EBB612-2237-4EB5-9CFC-2C67429B0E0D}"/>
          </ac:spMkLst>
        </pc:spChg>
      </pc:sldChg>
      <pc:sldChg chg="modSp">
        <pc:chgData name="Naomi Kennedy" userId="6a91ff27-bc1a-45de-aa08-1d2b7fac079c" providerId="ADAL" clId="{E72F9A72-C7F9-43C4-837F-9BE5C26CFEF6}" dt="2024-01-05T11:32:05.402" v="2" actId="20577"/>
        <pc:sldMkLst>
          <pc:docMk/>
          <pc:sldMk cId="2085801601" sldId="359"/>
        </pc:sldMkLst>
        <pc:spChg chg="mod">
          <ac:chgData name="Naomi Kennedy" userId="6a91ff27-bc1a-45de-aa08-1d2b7fac079c" providerId="ADAL" clId="{E72F9A72-C7F9-43C4-837F-9BE5C26CFEF6}" dt="2024-01-05T11:32:05.402" v="2" actId="20577"/>
          <ac:spMkLst>
            <pc:docMk/>
            <pc:sldMk cId="2085801601" sldId="359"/>
            <ac:spMk id="11" creationId="{0603A481-11E3-4D1B-8ECB-6B4E9CE1A960}"/>
          </ac:spMkLst>
        </pc:spChg>
      </pc:sldChg>
    </pc:docChg>
  </pc:docChgLst>
  <pc:docChgLst>
    <pc:chgData name="Kirsty Robertson" userId="c675aafd-d242-4524-bf4c-51bf54a7d63f" providerId="ADAL" clId="{B5EE35D0-B834-4810-B609-E7C9D2B7245E}"/>
    <pc:docChg chg="undo custSel modSld">
      <pc:chgData name="Kirsty Robertson" userId="c675aafd-d242-4524-bf4c-51bf54a7d63f" providerId="ADAL" clId="{B5EE35D0-B834-4810-B609-E7C9D2B7245E}" dt="2024-01-05T13:54:37.540" v="34"/>
      <pc:docMkLst>
        <pc:docMk/>
      </pc:docMkLst>
      <pc:sldChg chg="addCm">
        <pc:chgData name="Kirsty Robertson" userId="c675aafd-d242-4524-bf4c-51bf54a7d63f" providerId="ADAL" clId="{B5EE35D0-B834-4810-B609-E7C9D2B7245E}" dt="2024-01-05T13:22:15.868" v="1"/>
        <pc:sldMkLst>
          <pc:docMk/>
          <pc:sldMk cId="3597616577" sldId="331"/>
        </pc:sldMkLst>
      </pc:sldChg>
      <pc:sldChg chg="modSp mod">
        <pc:chgData name="Kirsty Robertson" userId="c675aafd-d242-4524-bf4c-51bf54a7d63f" providerId="ADAL" clId="{B5EE35D0-B834-4810-B609-E7C9D2B7245E}" dt="2024-01-05T13:53:56.624" v="31" actId="20577"/>
        <pc:sldMkLst>
          <pc:docMk/>
          <pc:sldMk cId="2565510786" sldId="333"/>
        </pc:sldMkLst>
        <pc:spChg chg="mod">
          <ac:chgData name="Kirsty Robertson" userId="c675aafd-d242-4524-bf4c-51bf54a7d63f" providerId="ADAL" clId="{B5EE35D0-B834-4810-B609-E7C9D2B7245E}" dt="2024-01-05T13:53:56.624" v="31" actId="20577"/>
          <ac:spMkLst>
            <pc:docMk/>
            <pc:sldMk cId="2565510786" sldId="333"/>
            <ac:spMk id="16" creationId="{00000000-0000-0000-0000-000000000000}"/>
          </ac:spMkLst>
        </pc:spChg>
      </pc:sldChg>
      <pc:sldChg chg="addCm">
        <pc:chgData name="Kirsty Robertson" userId="c675aafd-d242-4524-bf4c-51bf54a7d63f" providerId="ADAL" clId="{B5EE35D0-B834-4810-B609-E7C9D2B7245E}" dt="2024-01-05T13:28:32.875" v="16"/>
        <pc:sldMkLst>
          <pc:docMk/>
          <pc:sldMk cId="3505681561" sldId="335"/>
        </pc:sldMkLst>
      </pc:sldChg>
      <pc:sldChg chg="modSp addCm">
        <pc:chgData name="Kirsty Robertson" userId="c675aafd-d242-4524-bf4c-51bf54a7d63f" providerId="ADAL" clId="{B5EE35D0-B834-4810-B609-E7C9D2B7245E}" dt="2024-01-05T13:30:10.729" v="19"/>
        <pc:sldMkLst>
          <pc:docMk/>
          <pc:sldMk cId="574464498" sldId="337"/>
        </pc:sldMkLst>
        <pc:spChg chg="mod">
          <ac:chgData name="Kirsty Robertson" userId="c675aafd-d242-4524-bf4c-51bf54a7d63f" providerId="ADAL" clId="{B5EE35D0-B834-4810-B609-E7C9D2B7245E}" dt="2024-01-05T13:29:41.807" v="17" actId="6549"/>
          <ac:spMkLst>
            <pc:docMk/>
            <pc:sldMk cId="574464498" sldId="337"/>
            <ac:spMk id="18" creationId="{00000000-0000-0000-0000-000000000000}"/>
          </ac:spMkLst>
        </pc:spChg>
        <pc:spChg chg="mod">
          <ac:chgData name="Kirsty Robertson" userId="c675aafd-d242-4524-bf4c-51bf54a7d63f" providerId="ADAL" clId="{B5EE35D0-B834-4810-B609-E7C9D2B7245E}" dt="2024-01-05T13:29:59.823" v="18" actId="20577"/>
          <ac:spMkLst>
            <pc:docMk/>
            <pc:sldMk cId="574464498" sldId="337"/>
            <ac:spMk id="20" creationId="{00000000-0000-0000-0000-000000000000}"/>
          </ac:spMkLst>
        </pc:spChg>
      </pc:sldChg>
      <pc:sldChg chg="modSp addCm">
        <pc:chgData name="Kirsty Robertson" userId="c675aafd-d242-4524-bf4c-51bf54a7d63f" providerId="ADAL" clId="{B5EE35D0-B834-4810-B609-E7C9D2B7245E}" dt="2024-01-05T13:31:25.048" v="26"/>
        <pc:sldMkLst>
          <pc:docMk/>
          <pc:sldMk cId="3154838188" sldId="338"/>
        </pc:sldMkLst>
        <pc:spChg chg="mod">
          <ac:chgData name="Kirsty Robertson" userId="c675aafd-d242-4524-bf4c-51bf54a7d63f" providerId="ADAL" clId="{B5EE35D0-B834-4810-B609-E7C9D2B7245E}" dt="2024-01-05T13:30:45.671" v="25" actId="20577"/>
          <ac:spMkLst>
            <pc:docMk/>
            <pc:sldMk cId="3154838188" sldId="338"/>
            <ac:spMk id="7" creationId="{00000000-0000-0000-0000-000000000000}"/>
          </ac:spMkLst>
        </pc:spChg>
      </pc:sldChg>
      <pc:sldChg chg="addCm">
        <pc:chgData name="Kirsty Robertson" userId="c675aafd-d242-4524-bf4c-51bf54a7d63f" providerId="ADAL" clId="{B5EE35D0-B834-4810-B609-E7C9D2B7245E}" dt="2024-01-05T13:33:33.292" v="27"/>
        <pc:sldMkLst>
          <pc:docMk/>
          <pc:sldMk cId="2134013250" sldId="340"/>
        </pc:sldMkLst>
      </pc:sldChg>
      <pc:sldChg chg="modSp mod">
        <pc:chgData name="Kirsty Robertson" userId="c675aafd-d242-4524-bf4c-51bf54a7d63f" providerId="ADAL" clId="{B5EE35D0-B834-4810-B609-E7C9D2B7245E}" dt="2024-01-05T13:54:07.396" v="33" actId="20577"/>
        <pc:sldMkLst>
          <pc:docMk/>
          <pc:sldMk cId="6657316" sldId="342"/>
        </pc:sldMkLst>
        <pc:spChg chg="mod">
          <ac:chgData name="Kirsty Robertson" userId="c675aafd-d242-4524-bf4c-51bf54a7d63f" providerId="ADAL" clId="{B5EE35D0-B834-4810-B609-E7C9D2B7245E}" dt="2024-01-05T13:54:07.396" v="33" actId="20577"/>
          <ac:spMkLst>
            <pc:docMk/>
            <pc:sldMk cId="6657316" sldId="342"/>
            <ac:spMk id="16" creationId="{00000000-0000-0000-0000-000000000000}"/>
          </ac:spMkLst>
        </pc:spChg>
      </pc:sldChg>
      <pc:sldChg chg="modSp mod addCm">
        <pc:chgData name="Kirsty Robertson" userId="c675aafd-d242-4524-bf4c-51bf54a7d63f" providerId="ADAL" clId="{B5EE35D0-B834-4810-B609-E7C9D2B7245E}" dt="2024-01-05T13:25:00.498" v="6"/>
        <pc:sldMkLst>
          <pc:docMk/>
          <pc:sldMk cId="3630426602" sldId="343"/>
        </pc:sldMkLst>
        <pc:spChg chg="mod">
          <ac:chgData name="Kirsty Robertson" userId="c675aafd-d242-4524-bf4c-51bf54a7d63f" providerId="ADAL" clId="{B5EE35D0-B834-4810-B609-E7C9D2B7245E}" dt="2024-01-05T13:24:51.986" v="5" actId="20577"/>
          <ac:spMkLst>
            <pc:docMk/>
            <pc:sldMk cId="3630426602" sldId="343"/>
            <ac:spMk id="3" creationId="{00000000-0000-0000-0000-000000000000}"/>
          </ac:spMkLst>
        </pc:spChg>
        <pc:picChg chg="mod">
          <ac:chgData name="Kirsty Robertson" userId="c675aafd-d242-4524-bf4c-51bf54a7d63f" providerId="ADAL" clId="{B5EE35D0-B834-4810-B609-E7C9D2B7245E}" dt="2024-01-05T13:24:47.003" v="3" actId="1076"/>
          <ac:picMkLst>
            <pc:docMk/>
            <pc:sldMk cId="3630426602" sldId="343"/>
            <ac:picMk id="2" creationId="{00000000-0000-0000-0000-000000000000}"/>
          </ac:picMkLst>
        </pc:picChg>
      </pc:sldChg>
      <pc:sldChg chg="modSp mod addCm">
        <pc:chgData name="Kirsty Robertson" userId="c675aafd-d242-4524-bf4c-51bf54a7d63f" providerId="ADAL" clId="{B5EE35D0-B834-4810-B609-E7C9D2B7245E}" dt="2024-01-05T13:54:37.540" v="34"/>
        <pc:sldMkLst>
          <pc:docMk/>
          <pc:sldMk cId="2318137233" sldId="344"/>
        </pc:sldMkLst>
        <pc:spChg chg="mod">
          <ac:chgData name="Kirsty Robertson" userId="c675aafd-d242-4524-bf4c-51bf54a7d63f" providerId="ADAL" clId="{B5EE35D0-B834-4810-B609-E7C9D2B7245E}" dt="2024-01-05T13:25:27.116" v="7" actId="20577"/>
          <ac:spMkLst>
            <pc:docMk/>
            <pc:sldMk cId="2318137233" sldId="344"/>
            <ac:spMk id="3" creationId="{00000000-0000-0000-0000-000000000000}"/>
          </ac:spMkLst>
        </pc:spChg>
      </pc:sldChg>
      <pc:sldChg chg="modSp">
        <pc:chgData name="Kirsty Robertson" userId="c675aafd-d242-4524-bf4c-51bf54a7d63f" providerId="ADAL" clId="{B5EE35D0-B834-4810-B609-E7C9D2B7245E}" dt="2024-01-05T13:27:09.337" v="15" actId="108"/>
        <pc:sldMkLst>
          <pc:docMk/>
          <pc:sldMk cId="344955953" sldId="345"/>
        </pc:sldMkLst>
        <pc:spChg chg="mod">
          <ac:chgData name="Kirsty Robertson" userId="c675aafd-d242-4524-bf4c-51bf54a7d63f" providerId="ADAL" clId="{B5EE35D0-B834-4810-B609-E7C9D2B7245E}" dt="2024-01-05T13:27:09.337" v="15" actId="108"/>
          <ac:spMkLst>
            <pc:docMk/>
            <pc:sldMk cId="344955953" sldId="345"/>
            <ac:spMk id="2" creationId="{00000000-0000-0000-0000-000000000000}"/>
          </ac:spMkLst>
        </pc:spChg>
      </pc:sldChg>
      <pc:sldChg chg="addCm">
        <pc:chgData name="Kirsty Robertson" userId="c675aafd-d242-4524-bf4c-51bf54a7d63f" providerId="ADAL" clId="{B5EE35D0-B834-4810-B609-E7C9D2B7245E}" dt="2024-01-05T13:36:06.322" v="30"/>
        <pc:sldMkLst>
          <pc:docMk/>
          <pc:sldMk cId="1733185804" sldId="352"/>
        </pc:sldMkLst>
      </pc:sldChg>
      <pc:sldChg chg="modSp mod addCm">
        <pc:chgData name="Kirsty Robertson" userId="c675aafd-d242-4524-bf4c-51bf54a7d63f" providerId="ADAL" clId="{B5EE35D0-B834-4810-B609-E7C9D2B7245E}" dt="2024-01-05T13:35:05.298" v="29" actId="1076"/>
        <pc:sldMkLst>
          <pc:docMk/>
          <pc:sldMk cId="1618253305" sldId="353"/>
        </pc:sldMkLst>
        <pc:spChg chg="mod">
          <ac:chgData name="Kirsty Robertson" userId="c675aafd-d242-4524-bf4c-51bf54a7d63f" providerId="ADAL" clId="{B5EE35D0-B834-4810-B609-E7C9D2B7245E}" dt="2024-01-05T13:35:05.298" v="29" actId="1076"/>
          <ac:spMkLst>
            <pc:docMk/>
            <pc:sldMk cId="1618253305" sldId="353"/>
            <ac:spMk id="22" creationId="{CB31F61A-FE44-4852-9A60-4D74CDD10412}"/>
          </ac:spMkLst>
        </pc:spChg>
      </pc:sldChg>
      <pc:sldChg chg="modSp mod addCm">
        <pc:chgData name="Kirsty Robertson" userId="c675aafd-d242-4524-bf4c-51bf54a7d63f" providerId="ADAL" clId="{B5EE35D0-B834-4810-B609-E7C9D2B7245E}" dt="2024-01-05T13:26:28.167" v="14"/>
        <pc:sldMkLst>
          <pc:docMk/>
          <pc:sldMk cId="2062183153" sldId="357"/>
        </pc:sldMkLst>
        <pc:spChg chg="mod">
          <ac:chgData name="Kirsty Robertson" userId="c675aafd-d242-4524-bf4c-51bf54a7d63f" providerId="ADAL" clId="{B5EE35D0-B834-4810-B609-E7C9D2B7245E}" dt="2024-01-05T13:26:18.662" v="9" actId="20577"/>
          <ac:spMkLst>
            <pc:docMk/>
            <pc:sldMk cId="2062183153" sldId="357"/>
            <ac:spMk id="3" creationId="{00000000-0000-0000-0000-000000000000}"/>
          </ac:spMkLst>
        </pc:spChg>
        <pc:spChg chg="mod">
          <ac:chgData name="Kirsty Robertson" userId="c675aafd-d242-4524-bf4c-51bf54a7d63f" providerId="ADAL" clId="{B5EE35D0-B834-4810-B609-E7C9D2B7245E}" dt="2024-01-05T13:26:22.094" v="13" actId="20577"/>
          <ac:spMkLst>
            <pc:docMk/>
            <pc:sldMk cId="2062183153" sldId="357"/>
            <ac:spMk id="11" creationId="{C3EBB612-2237-4EB5-9CFC-2C67429B0E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5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211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5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1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6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1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25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27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99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12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20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4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04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35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21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61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74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51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4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8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0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6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8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0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08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34.png"/><Relationship Id="rId5" Type="http://schemas.openxmlformats.org/officeDocument/2006/relationships/image" Target="../media/image46.png"/><Relationship Id="rId10" Type="http://schemas.openxmlformats.org/officeDocument/2006/relationships/image" Target="../media/image33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2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BLL_2024_Volunteer" TargetMode="External"/><Relationship Id="rId5" Type="http://schemas.openxmlformats.org/officeDocument/2006/relationships/hyperlink" Target="https://www.surveymonkey.com/r/TBLL_2024_Teacher" TargetMode="External"/><Relationship Id="rId10" Type="http://schemas.openxmlformats.org/officeDocument/2006/relationships/image" Target="../media/image68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hyperlink" Target="https://www.surveymonkey.com/r/TBLL_2024_Pup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97098" y="2087831"/>
            <a:ext cx="302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32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</p:txBody>
      </p:sp>
      <p:sp>
        <p:nvSpPr>
          <p:cNvPr id="17" name="Freeform 16"/>
          <p:cNvSpPr/>
          <p:nvPr/>
        </p:nvSpPr>
        <p:spPr>
          <a:xfrm>
            <a:off x="3360668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-2480018" y="-600203"/>
            <a:ext cx="7396312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356821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Century Gothic" panose="020B0502020202020204" pitchFamily="34" charset="0"/>
              </a:rPr>
              <a:t>Sponsored by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907" y="392907"/>
            <a:ext cx="1438040" cy="1438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265" y="233395"/>
            <a:ext cx="1595283" cy="15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The Big Legal Lesson Big Challenge!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821" y="2401940"/>
            <a:ext cx="8831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Listen to the statement.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2400" b="1" dirty="0">
                <a:latin typeface="Century Gothic" panose="020B0502020202020204" pitchFamily="34" charset="0"/>
              </a:rPr>
              <a:t>Stand up if you think it is against </a:t>
            </a:r>
          </a:p>
          <a:p>
            <a:r>
              <a:rPr lang="en-GB" sz="2400" b="1" dirty="0">
                <a:latin typeface="Century Gothic" panose="020B0502020202020204" pitchFamily="34" charset="0"/>
              </a:rPr>
              <a:t>the law.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619" y="2582907"/>
            <a:ext cx="3176337" cy="3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Stand up if you think it is illegal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79DB3-6447-4059-9B02-D5ACEE03743F}"/>
              </a:ext>
            </a:extLst>
          </p:cNvPr>
          <p:cNvSpPr txBox="1"/>
          <p:nvPr/>
        </p:nvSpPr>
        <p:spPr>
          <a:xfrm>
            <a:off x="2088032" y="2316265"/>
            <a:ext cx="492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Throwing rubbish from a car window.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93A91-46A5-4C56-B19C-3FBDF4011269}"/>
              </a:ext>
            </a:extLst>
          </p:cNvPr>
          <p:cNvSpPr txBox="1"/>
          <p:nvPr/>
        </p:nvSpPr>
        <p:spPr>
          <a:xfrm>
            <a:off x="2130079" y="3335390"/>
            <a:ext cx="554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Getting your ears pierced when you are 7.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45C6B-374C-4221-9A74-42157DAC79EC}"/>
              </a:ext>
            </a:extLst>
          </p:cNvPr>
          <p:cNvSpPr txBox="1"/>
          <p:nvPr/>
        </p:nvSpPr>
        <p:spPr>
          <a:xfrm>
            <a:off x="2130079" y="4351952"/>
            <a:ext cx="492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Getting a job when you are 11.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8F626-8A71-46F1-B4D7-D84B4977A09C}"/>
              </a:ext>
            </a:extLst>
          </p:cNvPr>
          <p:cNvSpPr txBox="1"/>
          <p:nvPr/>
        </p:nvSpPr>
        <p:spPr>
          <a:xfrm>
            <a:off x="2130079" y="5297579"/>
            <a:ext cx="492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Buying fireworks when you are 17.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0E303-158A-49CB-9D3A-2B5BC23AE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59" y="2317788"/>
            <a:ext cx="755163" cy="61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61BC94-B6F7-44A8-91F6-C29EE5CCE2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0354" y="3263478"/>
            <a:ext cx="629371" cy="784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FB7A8-40A1-4D1B-8629-A3BE1205E12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22" y="4341632"/>
            <a:ext cx="1051222" cy="541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4381DC-2260-439C-B591-9B76906F932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36" y="5180004"/>
            <a:ext cx="921999" cy="9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Stand up if you think it is illegal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79DB3-6447-4059-9B02-D5ACEE03743F}"/>
              </a:ext>
            </a:extLst>
          </p:cNvPr>
          <p:cNvSpPr txBox="1"/>
          <p:nvPr/>
        </p:nvSpPr>
        <p:spPr>
          <a:xfrm>
            <a:off x="2405324" y="2380639"/>
            <a:ext cx="492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Getting a tattoo when you are 16.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93A91-46A5-4C56-B19C-3FBDF4011269}"/>
              </a:ext>
            </a:extLst>
          </p:cNvPr>
          <p:cNvSpPr txBox="1"/>
          <p:nvPr/>
        </p:nvSpPr>
        <p:spPr>
          <a:xfrm>
            <a:off x="2405322" y="3346612"/>
            <a:ext cx="554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 going to school.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45C6B-374C-4221-9A74-42157DAC79EC}"/>
              </a:ext>
            </a:extLst>
          </p:cNvPr>
          <p:cNvSpPr txBox="1"/>
          <p:nvPr/>
        </p:nvSpPr>
        <p:spPr>
          <a:xfrm>
            <a:off x="2405322" y="4373947"/>
            <a:ext cx="692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 cleaning up your dog’s poo when out on a walk.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8F626-8A71-46F1-B4D7-D84B4977A09C}"/>
              </a:ext>
            </a:extLst>
          </p:cNvPr>
          <p:cNvSpPr txBox="1"/>
          <p:nvPr/>
        </p:nvSpPr>
        <p:spPr>
          <a:xfrm>
            <a:off x="2405322" y="5422485"/>
            <a:ext cx="662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Crossing the road when the red man is showing.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357B3-2970-4225-8F86-6DFD634904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3" y="2249321"/>
            <a:ext cx="923794" cy="816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2D6E3-8C76-4A53-8723-3CBA8CBAFD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41" y="3270254"/>
            <a:ext cx="923794" cy="780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BDE59E-36BB-49E3-9A20-13739BDAC5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41" y="4346758"/>
            <a:ext cx="659497" cy="668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708271-8DF6-48F2-A56A-507041D47B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50" y="5287767"/>
            <a:ext cx="738679" cy="8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Century Gothic" panose="020B0502020202020204" pitchFamily="34" charset="0"/>
              </a:rPr>
              <a:t>Activity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472" y="2245303"/>
            <a:ext cx="8831179" cy="381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You might think that the law has nothing to do with you, because you are still a child.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8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But you’re wrong!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8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The law affects everyone,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including you! 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033" y="1902130"/>
            <a:ext cx="5537251" cy="55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Meet Charlie. Charlie is 8. He lives with his grandad and dad.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472" y="2681111"/>
            <a:ext cx="5135699" cy="307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Charlie wakes up early, gets out of bed and heads downstairs to eat some chocolate cereal.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Whilst Charlie is eating he watches some cartoons on TV.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445" y="2607942"/>
            <a:ext cx="4039633" cy="32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8301" y="3633037"/>
            <a:ext cx="5135699" cy="2741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Charlie gets driven to school by his grandad. On the way they stop to fill up with petrol. Charlie wants to help but grandad says no. 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568171-454B-41BB-A2B0-8657C6971D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2" y="3314425"/>
            <a:ext cx="3253170" cy="26609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5BADF5-B322-4769-AB62-3DE37C1BF357}"/>
              </a:ext>
            </a:extLst>
          </p:cNvPr>
          <p:cNvSpPr txBox="1"/>
          <p:nvPr/>
        </p:nvSpPr>
        <p:spPr>
          <a:xfrm>
            <a:off x="450912" y="1570991"/>
            <a:ext cx="563509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At 8 o’clock Charlie’s dad pops his head around the door and tells him to go and get ready for school.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370E5-57D7-4491-AD9E-5A2F685030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028" y="1302707"/>
            <a:ext cx="1872343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12" y="1324206"/>
            <a:ext cx="8672983" cy="182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At school Charlie has maths, followed by a spelling test, then it is break time. After break Charlie has </a:t>
            </a:r>
            <a:r>
              <a:rPr lang="en-GB" sz="2400" dirty="0" err="1">
                <a:latin typeface="Century Gothic" panose="020B0502020202020204" pitchFamily="34" charset="0"/>
              </a:rPr>
              <a:t>english</a:t>
            </a:r>
            <a:r>
              <a:rPr lang="en-GB" sz="2400" dirty="0">
                <a:latin typeface="Century Gothic" panose="020B0502020202020204" pitchFamily="34" charset="0"/>
              </a:rPr>
              <a:t>. It’s hungry work, he’s happy when lunch time arrives.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616F78-7478-476E-8665-5E6243FB5C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2005945" y="3306544"/>
            <a:ext cx="741688" cy="717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8D559E-0336-4241-8146-7BF6165563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1607730" y="2738096"/>
            <a:ext cx="711780" cy="8373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8CAEA5-2CFE-47FC-8B47-24898E13B6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1112255" y="2832084"/>
            <a:ext cx="919134" cy="1146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E08CDF-4B98-476F-9A07-035B364F02EB}"/>
              </a:ext>
            </a:extLst>
          </p:cNvPr>
          <p:cNvSpPr txBox="1"/>
          <p:nvPr/>
        </p:nvSpPr>
        <p:spPr>
          <a:xfrm>
            <a:off x="315598" y="4891801"/>
            <a:ext cx="837120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Charlie is having a school dinner today, it’s roast dinner on the menu.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DE5BB-9B60-44FC-A0A7-5F3C788B53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92031" l="8125" r="91172">
                        <a14:foregroundMark x1="8281" y1="56563" x2="8281" y2="56563"/>
                        <a14:foregroundMark x1="50000" y1="9531" x2="50000" y2="9531"/>
                        <a14:foregroundMark x1="91172" y1="52969" x2="91172" y2="52969"/>
                        <a14:foregroundMark x1="53984" y1="92031" x2="53984" y2="92031"/>
                        <a14:foregroundMark x1="8125" y1="49688" x2="8125" y2="49688"/>
                        <a14:foregroundMark x1="8281" y1="55781" x2="8281" y2="55781"/>
                        <a14:foregroundMark x1="37031" y1="36797" x2="37031" y2="36797"/>
                        <a14:foregroundMark x1="47344" y1="35781" x2="47344" y2="35781"/>
                        <a14:foregroundMark x1="40703" y1="43203" x2="40703" y2="43203"/>
                        <a14:foregroundMark x1="44844" y1="46094" x2="44844" y2="46094"/>
                        <a14:foregroundMark x1="39531" y1="54688" x2="39531" y2="54688"/>
                        <a14:foregroundMark x1="48125" y1="56406" x2="48125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939" y="2626683"/>
            <a:ext cx="1604633" cy="1604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D224A-5679-4458-ABC4-04AFF53C4D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7" b="89906" l="9609" r="90000">
                        <a14:foregroundMark x1="9609" y1="61502" x2="9609" y2="61502"/>
                        <a14:foregroundMark x1="16953" y1="31690" x2="16953" y2="31690"/>
                        <a14:foregroundMark x1="15859" y1="30869" x2="15859" y2="30869"/>
                        <a14:foregroundMark x1="23750" y1="28521" x2="23750" y2="28521"/>
                        <a14:foregroundMark x1="23750" y1="37207" x2="23750" y2="37207"/>
                        <a14:foregroundMark x1="24766" y1="57629" x2="24766" y2="57629"/>
                        <a14:foregroundMark x1="64609" y1="51291" x2="64609" y2="51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273" y="2483042"/>
            <a:ext cx="2495025" cy="16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45" y="1750626"/>
            <a:ext cx="4826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In the afternoon it’s Charlie’s favourite lesson, PE. The school day finishes with music.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EBB612-2237-4EB5-9CFC-2C67429B0E0D}"/>
              </a:ext>
            </a:extLst>
          </p:cNvPr>
          <p:cNvSpPr txBox="1"/>
          <p:nvPr/>
        </p:nvSpPr>
        <p:spPr>
          <a:xfrm>
            <a:off x="3080657" y="4183513"/>
            <a:ext cx="60633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On the way home Charlie begs his dad to take him to the shops. He’s got some birthday money to spend and there is a new game out for his Switch.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FF20C9-4047-4AE1-980A-049C4FE12B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99" y="3722722"/>
            <a:ext cx="2775001" cy="2775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74351-4DAF-49AA-8F49-B886E7D15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43" y="2268885"/>
            <a:ext cx="1832794" cy="1343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9B4EE1-2E69-4D7E-AD88-BFE278158F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911" y="1247215"/>
            <a:ext cx="2340429" cy="14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13" y="1408742"/>
            <a:ext cx="5321004" cy="361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When they get home Charlie’s dad says that he can’t play his new game until he’s done his homework.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Charlie has some dinner, plays a bit of his game and then goes online to play Roblox before heading to bed. 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5445" y="4943140"/>
            <a:ext cx="822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Task: </a:t>
            </a:r>
            <a:r>
              <a:rPr lang="en-GB" sz="2400" dirty="0">
                <a:latin typeface="Century Gothic" panose="020B0502020202020204" pitchFamily="34" charset="0"/>
              </a:rPr>
              <a:t>Talk to a partner. How many times do you think the law has affected Charlie’s day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F0DE3-840C-41D5-BCB3-DF24BFFF5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180" y="1386410"/>
            <a:ext cx="3251440" cy="30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445" y="1408742"/>
            <a:ext cx="7675859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Century Gothic" panose="020B0502020202020204" pitchFamily="34" charset="0"/>
              </a:rPr>
              <a:t>Let’s see if you found them all …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2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696" y="2259912"/>
            <a:ext cx="1130253" cy="1452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8472B-C69B-4362-B9B3-F28753A7EA57}"/>
              </a:ext>
            </a:extLst>
          </p:cNvPr>
          <p:cNvSpPr txBox="1"/>
          <p:nvPr/>
        </p:nvSpPr>
        <p:spPr>
          <a:xfrm>
            <a:off x="502576" y="3724503"/>
            <a:ext cx="2245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Eating </a:t>
            </a: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77C26-0D8F-4142-AD55-2A502478A973}"/>
              </a:ext>
            </a:extLst>
          </p:cNvPr>
          <p:cNvSpPr txBox="1"/>
          <p:nvPr/>
        </p:nvSpPr>
        <p:spPr>
          <a:xfrm>
            <a:off x="2389560" y="5587534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In the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2AD61-00CA-42C6-90A0-6C8E80CE5C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92" l="0" r="95165">
                        <a14:foregroundMark x1="12977" y1="83385" x2="12977" y2="83385"/>
                        <a14:foregroundMark x1="18193" y1="71231" x2="18193" y2="71231"/>
                        <a14:foregroundMark x1="83461" y1="64769" x2="83461" y2="64769"/>
                        <a14:foregroundMark x1="81170" y1="69231" x2="81170" y2="69231"/>
                        <a14:foregroundMark x1="15394" y1="68154" x2="15394" y2="68154"/>
                        <a14:foregroundMark x1="7634" y1="78615" x2="7634" y2="78615"/>
                        <a14:foregroundMark x1="49746" y1="71846" x2="49746" y2="71846"/>
                        <a14:foregroundMark x1="95420" y1="87538" x2="95420" y2="87538"/>
                        <a14:foregroundMark x1="71374" y1="50462" x2="71374" y2="50462"/>
                        <a14:foregroundMark x1="71883" y1="55692" x2="71883" y2="55692"/>
                        <a14:foregroundMark x1="72137" y1="66154" x2="72137" y2="66154"/>
                        <a14:foregroundMark x1="72137" y1="66154" x2="72137" y2="66154"/>
                        <a14:foregroundMark x1="69975" y1="80769" x2="69975" y2="80769"/>
                        <a14:foregroundMark x1="37150" y1="77077" x2="37150" y2="77077"/>
                        <a14:foregroundMark x1="19466" y1="79077" x2="19466" y2="79077"/>
                        <a14:foregroundMark x1="15394" y1="88923" x2="15394" y2="88923"/>
                        <a14:foregroundMark x1="77735" y1="83846" x2="77735" y2="83846"/>
                        <a14:foregroundMark x1="83333" y1="91846" x2="83333" y2="91846"/>
                        <a14:foregroundMark x1="94020" y1="90615" x2="94020" y2="90615"/>
                        <a14:foregroundMark x1="31679" y1="39385" x2="31679" y2="3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242" y="1820207"/>
            <a:ext cx="1851516" cy="1531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91EB68-361B-4B1F-80C1-5808ECAC8A5E}"/>
              </a:ext>
            </a:extLst>
          </p:cNvPr>
          <p:cNvSpPr txBox="1"/>
          <p:nvPr/>
        </p:nvSpPr>
        <p:spPr>
          <a:xfrm>
            <a:off x="7000811" y="3633552"/>
            <a:ext cx="1827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Going to </a:t>
            </a: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DB093-0B83-44C7-A1D9-7CFF3DF48C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257" y="2427822"/>
            <a:ext cx="1390094" cy="11750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909143-6FB3-4349-A31A-1A1E85AAFD46}"/>
              </a:ext>
            </a:extLst>
          </p:cNvPr>
          <p:cNvSpPr txBox="1"/>
          <p:nvPr/>
        </p:nvSpPr>
        <p:spPr>
          <a:xfrm>
            <a:off x="3670521" y="3600654"/>
            <a:ext cx="1827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Watching </a:t>
            </a: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EB09E2-3D63-4666-94DF-FBD1045D6E8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728" y="4564464"/>
            <a:ext cx="1063167" cy="9448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5C3AE9-2A71-4BB9-BD5E-A741AB844437}"/>
              </a:ext>
            </a:extLst>
          </p:cNvPr>
          <p:cNvSpPr txBox="1"/>
          <p:nvPr/>
        </p:nvSpPr>
        <p:spPr>
          <a:xfrm>
            <a:off x="5497758" y="5496754"/>
            <a:ext cx="2404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Getting petrol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BBAB7-6D09-443B-AEC7-965022FAD6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009" y="4263208"/>
            <a:ext cx="1107996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09474" y="1050228"/>
            <a:ext cx="5142786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children about the law.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445" y="1140118"/>
            <a:ext cx="2419629" cy="24196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Thousands of teachers and </a:t>
            </a:r>
            <a:r>
              <a:rPr lang="en-GB" sz="2400">
                <a:latin typeface="Century Gothic" panose="020B0502020202020204" pitchFamily="34" charset="0"/>
                <a:cs typeface="Arial" panose="020B0604020202020204" pitchFamily="34" charset="0"/>
              </a:rPr>
              <a:t>200,000 children have </a:t>
            </a: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 dirty="0">
              <a:solidFill>
                <a:srgbClr val="000000"/>
              </a:solidFill>
              <a:latin typeface="Century Gothic" panose="020B0502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dirty="0" err="1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084" y="3704938"/>
            <a:ext cx="2276350" cy="20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8472B-C69B-4362-B9B3-F28753A7EA57}"/>
              </a:ext>
            </a:extLst>
          </p:cNvPr>
          <p:cNvSpPr txBox="1"/>
          <p:nvPr/>
        </p:nvSpPr>
        <p:spPr>
          <a:xfrm>
            <a:off x="773437" y="3135496"/>
            <a:ext cx="1736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77C26-0D8F-4142-AD55-2A502478A973}"/>
              </a:ext>
            </a:extLst>
          </p:cNvPr>
          <p:cNvSpPr txBox="1"/>
          <p:nvPr/>
        </p:nvSpPr>
        <p:spPr>
          <a:xfrm>
            <a:off x="1824480" y="5467830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Buying a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1EB68-361B-4B1F-80C1-5808ECAC8A5E}"/>
              </a:ext>
            </a:extLst>
          </p:cNvPr>
          <p:cNvSpPr txBox="1"/>
          <p:nvPr/>
        </p:nvSpPr>
        <p:spPr>
          <a:xfrm>
            <a:off x="3802495" y="3133541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Lunch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909143-6FB3-4349-A31A-1A1E85AAFD46}"/>
              </a:ext>
            </a:extLst>
          </p:cNvPr>
          <p:cNvSpPr txBox="1"/>
          <p:nvPr/>
        </p:nvSpPr>
        <p:spPr>
          <a:xfrm>
            <a:off x="7119758" y="3072250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B986D2-8DE0-40DA-B613-8E2282CC3BCA}"/>
              </a:ext>
            </a:extLst>
          </p:cNvPr>
          <p:cNvSpPr txBox="1"/>
          <p:nvPr/>
        </p:nvSpPr>
        <p:spPr>
          <a:xfrm>
            <a:off x="5673202" y="5428518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Playing Roblox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D095B-220A-4CFC-B08A-6C76B34097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685" y="3848492"/>
            <a:ext cx="1736037" cy="1736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48C304-0E1D-4224-9E03-9B004CBD82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141" y="1826622"/>
            <a:ext cx="1245390" cy="912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4E7856-14BC-4745-AF54-CB534112E8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026" y="1696760"/>
            <a:ext cx="1186543" cy="11865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E707F7-DFD0-4CF9-B8A3-3974B76A93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1741841" y="2137946"/>
            <a:ext cx="741688" cy="717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9988AF-BF26-4886-904F-5D2C486D17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1343626" y="1569498"/>
            <a:ext cx="711780" cy="8373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C8CE57-670A-46FC-9323-603CEA2484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848151" y="1663486"/>
            <a:ext cx="919134" cy="1146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F836F5-5C8D-4C11-A723-861162FAC2C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98" y="4096062"/>
            <a:ext cx="2112685" cy="11883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784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12" y="1324206"/>
            <a:ext cx="8672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Big Legal Lesson Big Challenge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sz="1800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3A481-11E3-4D1B-8ECB-6B4E9CE1A960}"/>
              </a:ext>
            </a:extLst>
          </p:cNvPr>
          <p:cNvSpPr txBox="1"/>
          <p:nvPr/>
        </p:nvSpPr>
        <p:spPr>
          <a:xfrm>
            <a:off x="278512" y="2362040"/>
            <a:ext cx="61331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Think about what you did yesterday.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Describe all of the ways that the law affected your day. 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You can write your ideas down on </a:t>
            </a:r>
            <a:r>
              <a:rPr lang="en-GB" sz="2400" b="1" dirty="0">
                <a:latin typeface="Century Gothic" panose="020B0502020202020204" pitchFamily="34" charset="0"/>
              </a:rPr>
              <a:t>worksheet 2</a:t>
            </a:r>
            <a:r>
              <a:rPr lang="en-GB" sz="2400" dirty="0">
                <a:latin typeface="Century Gothic" panose="020B0502020202020204" pitchFamily="34" charset="0"/>
              </a:rPr>
              <a:t>, or draw a time-line of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your day and label it.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5DB82-A613-4FCB-BFA0-83266B1B00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136" y="1985861"/>
            <a:ext cx="2790352" cy="39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Century Gothic" panose="020B0502020202020204" pitchFamily="34" charset="0"/>
              </a:rPr>
              <a:t>Activity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472" y="2179286"/>
            <a:ext cx="8831179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latin typeface="Century Gothic" panose="020B0502020202020204" pitchFamily="34" charset="0"/>
              </a:rPr>
              <a:t>There are lots of different people who are involved in the law and they all have a very important role to play.</a:t>
            </a: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But who does what? Can you work it out?</a:t>
            </a:r>
          </a:p>
          <a:p>
            <a:pPr lvl="0">
              <a:spcBef>
                <a:spcPts val="1000"/>
              </a:spcBef>
            </a:pP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270" y="4021629"/>
            <a:ext cx="1183635" cy="1865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48" y="4096202"/>
            <a:ext cx="1133046" cy="1821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85" y="4101360"/>
            <a:ext cx="1831894" cy="17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 dirty="0">
                <a:latin typeface="Century Gothic" panose="020B0502020202020204" pitchFamily="34" charset="0"/>
              </a:rPr>
              <a:t>Can they make and change the law?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5390" y="2691777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The Police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3582" y="2691777"/>
            <a:ext cx="588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No - 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their job is to enforce the law.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2219" y="4023127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 Judge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80411" y="4023127"/>
            <a:ext cx="588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No - their job is to uphold and act on the law.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219" y="5447076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 Lawyer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80411" y="5447076"/>
            <a:ext cx="6288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No – their job is to advise on the law.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46" r="77443" b="47956"/>
          <a:stretch/>
        </p:blipFill>
        <p:spPr>
          <a:xfrm>
            <a:off x="76670" y="2127665"/>
            <a:ext cx="1321315" cy="1517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82" r="21022" b="74364"/>
          <a:stretch/>
        </p:blipFill>
        <p:spPr>
          <a:xfrm>
            <a:off x="0" y="3487442"/>
            <a:ext cx="1507771" cy="1366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591" b="74023"/>
          <a:stretch/>
        </p:blipFill>
        <p:spPr>
          <a:xfrm>
            <a:off x="0" y="4754189"/>
            <a:ext cx="1390935" cy="15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219" y="1891505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The King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9946" y="1484590"/>
            <a:ext cx="5884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Sort of - they give Royal Assent to new laws. However, this is a formality, they always say yes. They cannot make or change laws.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2219" y="3593570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An MP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51204" y="3529280"/>
            <a:ext cx="6152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Yes - part of their job is to debate and vote on laws in the House of Commons.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219" y="5102847"/>
            <a:ext cx="178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 Lord or Baroness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51204" y="5108834"/>
            <a:ext cx="628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Sort of – </a:t>
            </a:r>
            <a:r>
              <a:rPr lang="en-GB" sz="2400" dirty="0">
                <a:latin typeface="Century Gothic" panose="020B0502020202020204" pitchFamily="34" charset="0"/>
              </a:rPr>
              <a:t>they check and challenge the government by debating new laws.  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07" t="50852" b="26658"/>
          <a:stretch/>
        </p:blipFill>
        <p:spPr>
          <a:xfrm>
            <a:off x="-45252" y="2928135"/>
            <a:ext cx="1421130" cy="1508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295" y="1382996"/>
            <a:ext cx="1908810" cy="1348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6" y="4730661"/>
            <a:ext cx="1307033" cy="16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230" y="1703249"/>
            <a:ext cx="178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The Prime Minister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59153" y="1484590"/>
            <a:ext cx="5884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Yes (but not on their own) - they are the leader of the government. They can introduce new laws and changes to the law to the House of Commons to be debated and voted on.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3528" y="4390878"/>
            <a:ext cx="178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Citizens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85738" y="4259875"/>
            <a:ext cx="484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Not directly, but you can make your voice heard.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56" y="1492270"/>
            <a:ext cx="1538230" cy="1325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56" y="3916077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A8FE1906-643B-4B07-B513-8B3487DB31F1}"/>
              </a:ext>
            </a:extLst>
          </p:cNvPr>
          <p:cNvSpPr txBox="1"/>
          <p:nvPr/>
        </p:nvSpPr>
        <p:spPr>
          <a:xfrm>
            <a:off x="275445" y="1371238"/>
            <a:ext cx="91002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It is the role of parliament to make and change the law.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B47F411C-566C-4469-BE30-C64C927C3AA5}"/>
              </a:ext>
            </a:extLst>
          </p:cNvPr>
          <p:cNvSpPr txBox="1"/>
          <p:nvPr/>
        </p:nvSpPr>
        <p:spPr>
          <a:xfrm>
            <a:off x="2526292" y="2114659"/>
            <a:ext cx="359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House of Lords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BDBA334-2178-455C-9212-32066E40D3DD}"/>
              </a:ext>
            </a:extLst>
          </p:cNvPr>
          <p:cNvSpPr txBox="1"/>
          <p:nvPr/>
        </p:nvSpPr>
        <p:spPr>
          <a:xfrm>
            <a:off x="102389" y="2107631"/>
            <a:ext cx="272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entury Gothic" panose="020B0502020202020204" pitchFamily="34" charset="0"/>
                <a:cs typeface="Arial" panose="020B0604020202020204" pitchFamily="34" charset="0"/>
              </a:rPr>
              <a:t>House of Commons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59F2136F-43C3-4EA8-98E4-77427AD402FF}"/>
              </a:ext>
            </a:extLst>
          </p:cNvPr>
          <p:cNvSpPr txBox="1"/>
          <p:nvPr/>
        </p:nvSpPr>
        <p:spPr>
          <a:xfrm>
            <a:off x="6228012" y="2071953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The Monarchy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5A19F4F0-9FDB-455D-BBB6-7C780F981B21}"/>
              </a:ext>
            </a:extLst>
          </p:cNvPr>
          <p:cNvSpPr txBox="1"/>
          <p:nvPr/>
        </p:nvSpPr>
        <p:spPr>
          <a:xfrm>
            <a:off x="21368" y="4323265"/>
            <a:ext cx="277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650 elected MPs,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debate and vote on changes to the law.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537CF4B3-C0C9-40E6-A72E-74E0187DB293}"/>
              </a:ext>
            </a:extLst>
          </p:cNvPr>
          <p:cNvSpPr txBox="1"/>
          <p:nvPr/>
        </p:nvSpPr>
        <p:spPr>
          <a:xfrm>
            <a:off x="3051767" y="4188332"/>
            <a:ext cx="2721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800 appointed Lords and Baroness’,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</a:rPr>
              <a:t>check and challenge the government, </a:t>
            </a: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debate suggested changes to the law.  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40963BA-22B9-49B8-8CBB-FED0430FFBD2}"/>
              </a:ext>
            </a:extLst>
          </p:cNvPr>
          <p:cNvSpPr txBox="1"/>
          <p:nvPr/>
        </p:nvSpPr>
        <p:spPr>
          <a:xfrm>
            <a:off x="6322567" y="4210182"/>
            <a:ext cx="213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The King,</a:t>
            </a:r>
          </a:p>
          <a:p>
            <a:pPr algn="ctr"/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gives new laws Royal Assent. </a:t>
            </a:r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55AFF8-559E-4933-9817-A83B89976AD4}"/>
              </a:ext>
            </a:extLst>
          </p:cNvPr>
          <p:cNvCxnSpPr/>
          <p:nvPr/>
        </p:nvCxnSpPr>
        <p:spPr>
          <a:xfrm>
            <a:off x="1409529" y="3730993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4723265-BDCF-46E7-AEF9-D26C4A60A710}"/>
              </a:ext>
            </a:extLst>
          </p:cNvPr>
          <p:cNvCxnSpPr/>
          <p:nvPr/>
        </p:nvCxnSpPr>
        <p:spPr>
          <a:xfrm>
            <a:off x="4451437" y="3679562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0FA43A-94D4-4738-9CA9-064EB147AA3E}"/>
              </a:ext>
            </a:extLst>
          </p:cNvPr>
          <p:cNvCxnSpPr/>
          <p:nvPr/>
        </p:nvCxnSpPr>
        <p:spPr>
          <a:xfrm>
            <a:off x="7371013" y="3693292"/>
            <a:ext cx="0" cy="4435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018" y="2612412"/>
            <a:ext cx="975990" cy="9515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83" y="2427031"/>
            <a:ext cx="2063372" cy="12011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310" y="2441285"/>
            <a:ext cx="2063372" cy="12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190" y="3331167"/>
            <a:ext cx="2136913" cy="13188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42BFE9-80D1-4E23-8EFF-B199C452BBA1}"/>
              </a:ext>
            </a:extLst>
          </p:cNvPr>
          <p:cNvSpPr txBox="1"/>
          <p:nvPr/>
        </p:nvSpPr>
        <p:spPr>
          <a:xfrm>
            <a:off x="346063" y="1434094"/>
            <a:ext cx="8869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The Big Legal Lesson Big Challenge: 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An alien has landed in your playground, they have never heard of the law, it is your job to tell them all about it.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Make sure you cover …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What is the law?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Why are laws important?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Who makes the law?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5EA67-D904-4805-83CA-B7656E3BEB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350" y="4569259"/>
            <a:ext cx="2262335" cy="11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2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442" y="1291461"/>
            <a:ext cx="52767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latin typeface="Century Gothic" panose="020B0502020202020204" pitchFamily="34" charset="0"/>
              </a:rPr>
              <a:t>Activity 5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Laws are being changed and created all of the time. Work in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small groups to look at a change.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Use the questions on </a:t>
            </a:r>
            <a:r>
              <a:rPr lang="en-GB" sz="2400" b="1" dirty="0">
                <a:latin typeface="Century Gothic" panose="020B0502020202020204" pitchFamily="34" charset="0"/>
              </a:rPr>
              <a:t>worksheet 5 </a:t>
            </a:r>
            <a:r>
              <a:rPr lang="en-GB" sz="2400" dirty="0">
                <a:latin typeface="Century Gothic" panose="020B0502020202020204" pitchFamily="34" charset="0"/>
              </a:rPr>
              <a:t>to think about: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193" y="1289803"/>
            <a:ext cx="2981677" cy="2676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445" y="5054492"/>
            <a:ext cx="86880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What impact this change might have?</a:t>
            </a:r>
          </a:p>
          <a:p>
            <a:pP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What might happen if the change didn’t happen?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4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29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440" y="1291461"/>
            <a:ext cx="84100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latin typeface="Century Gothic" panose="020B0502020202020204" pitchFamily="34" charset="0"/>
              </a:rPr>
              <a:t>Plenary - In an ideal world</a:t>
            </a:r>
          </a:p>
          <a:p>
            <a:pPr lvl="0"/>
            <a:endParaRPr lang="en-GB" sz="3600" b="1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b="1" dirty="0">
                <a:latin typeface="Century Gothic" panose="020B0502020202020204" pitchFamily="34" charset="0"/>
              </a:rPr>
              <a:t>If you could introduce one new law what would it be and why?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Describe three actions you could </a:t>
            </a: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take to help get your law passed </a:t>
            </a:r>
          </a:p>
          <a:p>
            <a:pPr marL="11430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through parliament. </a:t>
            </a: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95C293-A556-4DA2-8214-1E5E2EF65E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682" y="3548152"/>
            <a:ext cx="2390523" cy="21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445" y="1354566"/>
            <a:ext cx="8476815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Today we will be exploring: </a:t>
            </a:r>
          </a:p>
          <a:p>
            <a:pPr defTabSz="457200"/>
            <a:endParaRPr lang="en-GB" sz="2000" dirty="0">
              <a:latin typeface="Century Gothic" panose="020B0502020202020204" pitchFamily="34" charset="0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What the law is.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How the law affects your life.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Who is responsible for making and changing the law.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What effect changes to the law might have on you.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280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What new laws you’d like to see. </a:t>
            </a:r>
          </a:p>
          <a:p>
            <a:pPr defTabSz="457200"/>
            <a:endParaRPr lang="en-U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8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1B257A-28BE-4797-B30B-1C8D45DAB7AC}"/>
              </a:ext>
            </a:extLst>
          </p:cNvPr>
          <p:cNvSpPr/>
          <p:nvPr/>
        </p:nvSpPr>
        <p:spPr>
          <a:xfrm>
            <a:off x="0" y="1310736"/>
            <a:ext cx="89755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Share your ideas for new laws! Take a photo and send it to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@YoungCitizensUK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#TheBigLegalLesson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 dirty="0">
              <a:latin typeface="Century Gothic" panose="020B0502020202020204" pitchFamily="34" charset="0"/>
            </a:endParaRPr>
          </a:p>
          <a:p>
            <a:pPr lvl="0"/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0EB10B-0177-4FCC-8C48-1097C7778BA3}"/>
              </a:ext>
            </a:extLst>
          </p:cNvPr>
          <p:cNvSpPr txBox="1"/>
          <p:nvPr/>
        </p:nvSpPr>
        <p:spPr>
          <a:xfrm>
            <a:off x="6018459" y="5307519"/>
            <a:ext cx="33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Teacher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182D2-9B97-41D0-9D15-1406BC1EA89B}"/>
              </a:ext>
            </a:extLst>
          </p:cNvPr>
          <p:cNvSpPr txBox="1"/>
          <p:nvPr/>
        </p:nvSpPr>
        <p:spPr>
          <a:xfrm>
            <a:off x="2867441" y="5315888"/>
            <a:ext cx="339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Legal Volunteer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F666FA-0BFF-4BAB-85E3-FED6AD99F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0483" y="3795120"/>
            <a:ext cx="1370610" cy="1370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6A5D76-2379-4D15-B382-8C73C0014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993" y="3789477"/>
            <a:ext cx="1370611" cy="13706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31F61A-FE44-4852-9A60-4D74CDD10412}"/>
              </a:ext>
            </a:extLst>
          </p:cNvPr>
          <p:cNvSpPr txBox="1"/>
          <p:nvPr/>
        </p:nvSpPr>
        <p:spPr>
          <a:xfrm>
            <a:off x="-258100" y="5311125"/>
            <a:ext cx="339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Pupil Survey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F513E-641E-4D6B-82CC-E5DD9946A3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329" y="3770271"/>
            <a:ext cx="1390718" cy="13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Activity 1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479218"/>
            <a:ext cx="46312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Describe three school rules.</a:t>
            </a:r>
          </a:p>
          <a:p>
            <a:pPr>
              <a:spcBef>
                <a:spcPts val="0"/>
              </a:spcBef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Why do we have these rules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457200"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indent="-457200"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Complete worksheet 1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621" y="608445"/>
            <a:ext cx="7148719" cy="47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399344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130667"/>
            <a:ext cx="8688943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b="1" dirty="0">
              <a:solidFill>
                <a:schemeClr val="dk1"/>
              </a:solidFill>
              <a:latin typeface="Century Gothic" panose="020B0502020202020204" pitchFamily="34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Rules keep us safe. They help make sure there is a positive learning space for all of us, where we can all do our best.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76" y="2817283"/>
            <a:ext cx="380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95" y="1694729"/>
            <a:ext cx="7869095" cy="52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523740"/>
            <a:ext cx="896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200" b="1" dirty="0">
                <a:latin typeface="Century Gothic" panose="020B0502020202020204" pitchFamily="34" charset="0"/>
              </a:rPr>
              <a:t>Q: Who decides what the school rules are</a:t>
            </a:r>
            <a:r>
              <a:rPr lang="en-GB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76" y="2817283"/>
            <a:ext cx="380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780" y="2693589"/>
            <a:ext cx="1981568" cy="2381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5136" y="2789937"/>
            <a:ext cx="2261937" cy="2291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7975" y="3327993"/>
            <a:ext cx="1413903" cy="1756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645" y="3223426"/>
            <a:ext cx="1835281" cy="17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6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03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Activity 2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479218"/>
            <a:ext cx="5645812" cy="276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 dirty="0">
                <a:latin typeface="Century Gothic" panose="020B0502020202020204" pitchFamily="34" charset="0"/>
              </a:rPr>
              <a:t>Think, pair, share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 dirty="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What are laws?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Are laws different to rules? </a:t>
            </a:r>
          </a:p>
          <a:p>
            <a:pPr lvl="0"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 b="1" dirty="0">
                <a:latin typeface="Century Gothic" panose="020B0502020202020204" pitchFamily="34" charset="0"/>
              </a:rPr>
              <a:t>Q: How are they different?</a:t>
            </a:r>
          </a:p>
          <a:p>
            <a:endParaRPr lang="en-GB" sz="21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470" y="1736609"/>
            <a:ext cx="3700964" cy="33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414201"/>
            <a:ext cx="87499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Laws are rules that everyone has to follow. They help to: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121" y="4439699"/>
            <a:ext cx="2099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Keep us </a:t>
            </a:r>
          </a:p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safe and protect our rights.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401" y="4685985"/>
            <a:ext cx="2205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Keep order and prevent chaos.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2259" y="4685986"/>
            <a:ext cx="259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Limit the power of the people in charge.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837" y="2777490"/>
            <a:ext cx="2075353" cy="152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990" y="2410307"/>
            <a:ext cx="2305199" cy="225537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256" y="1664791"/>
            <a:ext cx="3638535" cy="36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 dirty="0">
                <a:latin typeface="Century Gothic" panose="020B0502020202020204" pitchFamily="34" charset="0"/>
              </a:rPr>
              <a:t>Q: Can you describe any laws?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681" y="4433747"/>
            <a:ext cx="3079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You must use a car seat until you are 12 years old or 135cm tall.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3E275-B6ED-4BC4-9E94-83F0BE304C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681" y="2214384"/>
            <a:ext cx="2765502" cy="20666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BF3F3-084F-432A-BE8F-AA2D35B08C5D}"/>
              </a:ext>
            </a:extLst>
          </p:cNvPr>
          <p:cNvSpPr txBox="1"/>
          <p:nvPr/>
        </p:nvSpPr>
        <p:spPr>
          <a:xfrm>
            <a:off x="5544837" y="4355254"/>
            <a:ext cx="3079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You must not smoke in a car if there is anyone under 18 there.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46CF1-BEB2-446E-B817-B5030C29CB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9453" l="938" r="99688">
                        <a14:foregroundMark x1="5391" y1="41484" x2="5391" y2="41484"/>
                        <a14:foregroundMark x1="22344" y1="15078" x2="22344" y2="15078"/>
                        <a14:foregroundMark x1="73672" y1="6094" x2="73672" y2="6094"/>
                        <a14:foregroundMark x1="85156" y1="25469" x2="85156" y2="25469"/>
                        <a14:foregroundMark x1="74922" y1="70313" x2="74922" y2="70313"/>
                        <a14:foregroundMark x1="23359" y1="20781" x2="23359" y2="20781"/>
                        <a14:foregroundMark x1="32813" y1="93203" x2="32813" y2="93203"/>
                        <a14:foregroundMark x1="69219" y1="95000" x2="69219" y2="95000"/>
                        <a14:foregroundMark x1="88828" y1="80547" x2="88828" y2="80547"/>
                        <a14:foregroundMark x1="65938" y1="62891" x2="65938" y2="62891"/>
                        <a14:foregroundMark x1="31406" y1="28359" x2="31406" y2="28359"/>
                        <a14:foregroundMark x1="21563" y1="60703" x2="21563" y2="60703"/>
                        <a14:foregroundMark x1="9688" y1="62344" x2="9688" y2="62344"/>
                        <a14:foregroundMark x1="30938" y1="11172" x2="30938" y2="11172"/>
                        <a14:foregroundMark x1="52656" y1="6250" x2="52656" y2="6250"/>
                        <a14:foregroundMark x1="70469" y1="7109" x2="70469" y2="7109"/>
                        <a14:foregroundMark x1="74688" y1="13438" x2="74688" y2="13438"/>
                        <a14:foregroundMark x1="83750" y1="19609" x2="83750" y2="19609"/>
                        <a14:foregroundMark x1="89453" y1="30625" x2="89453" y2="30625"/>
                        <a14:foregroundMark x1="95781" y1="46953" x2="95781" y2="46953"/>
                        <a14:foregroundMark x1="91094" y1="59219" x2="91094" y2="59219"/>
                        <a14:foregroundMark x1="53047" y1="781" x2="53047" y2="781"/>
                        <a14:foregroundMark x1="938" y1="51484" x2="938" y2="51484"/>
                        <a14:foregroundMark x1="46484" y1="99531" x2="46484" y2="99531"/>
                        <a14:foregroundMark x1="99688" y1="50234" x2="99688" y2="50234"/>
                        <a14:foregroundMark x1="43828" y1="27734" x2="43828" y2="27734"/>
                        <a14:foregroundMark x1="64063" y1="26328" x2="64063" y2="26328"/>
                        <a14:foregroundMark x1="74688" y1="62344" x2="74688" y2="62344"/>
                        <a14:foregroundMark x1="80078" y1="63516" x2="80078" y2="6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884" y="2059939"/>
            <a:ext cx="2163176" cy="21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4" ma:contentTypeDescription="Create a new document." ma:contentTypeScope="" ma:versionID="b9b46ebdf400299dc4022b75093bec7e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d5a409ee4b13edca2e9f4ba580d25138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11A242-C9AF-4508-9B57-364887DD2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bfd63-0c0c-4a40-b6c2-91397a63e293"/>
    <ds:schemaRef ds:uri="5aa87c49-2c72-4e82-8118-859c387cb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D0189F-7B6A-4120-9851-4D508E02757E}">
  <ds:schemaRefs>
    <ds:schemaRef ds:uri="http://schemas.microsoft.com/office/2006/metadata/properties"/>
    <ds:schemaRef ds:uri="http://schemas.microsoft.com/office/infopath/2007/PartnerControls"/>
    <ds:schemaRef ds:uri="78cbfd63-0c0c-4a40-b6c2-91397a63e293"/>
    <ds:schemaRef ds:uri="5aa87c49-2c72-4e82-8118-859c387cbb83"/>
  </ds:schemaRefs>
</ds:datastoreItem>
</file>

<file path=customXml/itemProps3.xml><?xml version="1.0" encoding="utf-8"?>
<ds:datastoreItem xmlns:ds="http://schemas.openxmlformats.org/officeDocument/2006/customXml" ds:itemID="{3388FEB9-CCA4-4D05-84BB-A685CD9E76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3662</TotalTime>
  <Words>1322</Words>
  <Application>Microsoft Office PowerPoint</Application>
  <PresentationFormat>On-screen Show (4:3)</PresentationFormat>
  <Paragraphs>268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lastModifiedBy>Naomi Kennedy</cp:lastModifiedBy>
  <cp:revision>187</cp:revision>
  <dcterms:created xsi:type="dcterms:W3CDTF">1899-12-31T23:00:00Z</dcterms:created>
  <dcterms:modified xsi:type="dcterms:W3CDTF">2024-01-10T10:29:09Z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7016400</vt:r8>
  </property>
  <property fmtid="{D5CDD505-2E9C-101B-9397-08002B2CF9AE}" pid="4" name="MediaServiceImageTags">
    <vt:lpwstr/>
  </property>
</Properties>
</file>