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C_9A38D177.xml" ContentType="application/vnd.ms-powerpoint.comments+xml"/>
  <Override PartName="/ppt/notesSlides/notesSlide1.xml" ContentType="application/vnd.openxmlformats-officedocument.presentationml.notesSlide+xml"/>
  <Override PartName="/ppt/comments/modernComment_148_8806745F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61_607495F9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84" r:id="rId5"/>
    <p:sldId id="328" r:id="rId6"/>
    <p:sldId id="257" r:id="rId7"/>
    <p:sldId id="330" r:id="rId8"/>
    <p:sldId id="354" r:id="rId9"/>
    <p:sldId id="355" r:id="rId10"/>
    <p:sldId id="356" r:id="rId11"/>
    <p:sldId id="357" r:id="rId12"/>
    <p:sldId id="358" r:id="rId13"/>
    <p:sldId id="362" r:id="rId14"/>
    <p:sldId id="359" r:id="rId15"/>
    <p:sldId id="360" r:id="rId16"/>
    <p:sldId id="35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689C0-7808-6E89-6E9E-37561AA60811}" name="Lisa Yates" initials="LY" userId="S::lisa.yates@youngcitizens.org::998e3b1b-6ef4-4467-a2a2-524d3c65665a" providerId="AD"/>
  <p188:author id="{8E3786F4-1A17-B48A-1F6F-082F48664AF1}" name="Kirsty Robertson" initials="KR" userId="S::Kirsty.Robertson@youngcitizens.org::c675aafd-d242-4524-bf4c-51bf54a7d6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89950" autoAdjust="0"/>
  </p:normalViewPr>
  <p:slideViewPr>
    <p:cSldViewPr snapToGrid="0" snapToObjects="1">
      <p:cViewPr>
        <p:scale>
          <a:sx n="36" d="100"/>
          <a:sy n="36" d="100"/>
        </p:scale>
        <p:origin x="1220" y="5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Yates" userId="S::lisa.yates@youngcitizens.org::998e3b1b-6ef4-4467-a2a2-524d3c65665a" providerId="AD" clId="Web-{CA97B78F-3324-EB5A-5B4D-0A40E959F316}"/>
    <pc:docChg chg="modSld">
      <pc:chgData name="Lisa Yates" userId="S::lisa.yates@youngcitizens.org::998e3b1b-6ef4-4467-a2a2-524d3c65665a" providerId="AD" clId="Web-{CA97B78F-3324-EB5A-5B4D-0A40E959F316}" dt="2024-11-13T15:26:50.093" v="3" actId="14100"/>
      <pc:docMkLst>
        <pc:docMk/>
      </pc:docMkLst>
      <pc:sldChg chg="addSp delSp modSp">
        <pc:chgData name="Lisa Yates" userId="S::lisa.yates@youngcitizens.org::998e3b1b-6ef4-4467-a2a2-524d3c65665a" providerId="AD" clId="Web-{CA97B78F-3324-EB5A-5B4D-0A40E959F316}" dt="2024-11-13T15:26:50.093" v="3" actId="14100"/>
        <pc:sldMkLst>
          <pc:docMk/>
          <pc:sldMk cId="2282124383" sldId="328"/>
        </pc:sldMkLst>
        <pc:spChg chg="mod">
          <ac:chgData name="Lisa Yates" userId="S::lisa.yates@youngcitizens.org::998e3b1b-6ef4-4467-a2a2-524d3c65665a" providerId="AD" clId="Web-{CA97B78F-3324-EB5A-5B4D-0A40E959F316}" dt="2024-11-13T15:26:50.093" v="3" actId="14100"/>
          <ac:spMkLst>
            <pc:docMk/>
            <pc:sldMk cId="2282124383" sldId="328"/>
            <ac:spMk id="18" creationId="{00000000-0000-0000-0000-000000000000}"/>
          </ac:spMkLst>
        </pc:spChg>
        <pc:picChg chg="add mod">
          <ac:chgData name="Lisa Yates" userId="S::lisa.yates@youngcitizens.org::998e3b1b-6ef4-4467-a2a2-524d3c65665a" providerId="AD" clId="Web-{CA97B78F-3324-EB5A-5B4D-0A40E959F316}" dt="2024-11-13T15:26:46.890" v="2" actId="1076"/>
          <ac:picMkLst>
            <pc:docMk/>
            <pc:sldMk cId="2282124383" sldId="328"/>
            <ac:picMk id="3" creationId="{FCF67CAF-4926-941C-8897-E6C28AC77333}"/>
          </ac:picMkLst>
        </pc:picChg>
        <pc:picChg chg="del">
          <ac:chgData name="Lisa Yates" userId="S::lisa.yates@youngcitizens.org::998e3b1b-6ef4-4467-a2a2-524d3c65665a" providerId="AD" clId="Web-{CA97B78F-3324-EB5A-5B4D-0A40E959F316}" dt="2024-11-13T15:26:42.265" v="0"/>
          <ac:picMkLst>
            <pc:docMk/>
            <pc:sldMk cId="2282124383" sldId="328"/>
            <ac:picMk id="9" creationId="{00000000-0000-0000-0000-000000000000}"/>
          </ac:picMkLst>
        </pc:picChg>
      </pc:sldChg>
    </pc:docChg>
  </pc:docChgLst>
  <pc:docChgLst>
    <pc:chgData name="Lisa Yates" userId="S::lisa.yates@youngcitizens.org::998e3b1b-6ef4-4467-a2a2-524d3c65665a" providerId="AD" clId="Web-{5B45B863-385E-EFA8-1BCF-41E1484E0E9E}"/>
    <pc:docChg chg="modSld">
      <pc:chgData name="Lisa Yates" userId="S::lisa.yates@youngcitizens.org::998e3b1b-6ef4-4467-a2a2-524d3c65665a" providerId="AD" clId="Web-{5B45B863-385E-EFA8-1BCF-41E1484E0E9E}" dt="2024-11-13T15:20:13.711" v="19"/>
      <pc:docMkLst>
        <pc:docMk/>
      </pc:docMkLst>
      <pc:sldChg chg="addSp delSp modSp">
        <pc:chgData name="Lisa Yates" userId="S::lisa.yates@youngcitizens.org::998e3b1b-6ef4-4467-a2a2-524d3c65665a" providerId="AD" clId="Web-{5B45B863-385E-EFA8-1BCF-41E1484E0E9E}" dt="2024-11-13T15:20:13.711" v="19"/>
        <pc:sldMkLst>
          <pc:docMk/>
          <pc:sldMk cId="2587414903" sldId="284"/>
        </pc:sldMkLst>
        <pc:grpChg chg="add del">
          <ac:chgData name="Lisa Yates" userId="S::lisa.yates@youngcitizens.org::998e3b1b-6ef4-4467-a2a2-524d3c65665a" providerId="AD" clId="Web-{5B45B863-385E-EFA8-1BCF-41E1484E0E9E}" dt="2024-11-13T15:20:04.038" v="13"/>
          <ac:grpSpMkLst>
            <pc:docMk/>
            <pc:sldMk cId="2587414903" sldId="284"/>
            <ac:grpSpMk id="5" creationId="{E0CA12D1-934D-6771-AB60-8D77FE2C756E}"/>
          </ac:grpSpMkLst>
        </pc:grpChg>
        <pc:picChg chg="add del mod topLvl">
          <ac:chgData name="Lisa Yates" userId="S::lisa.yates@youngcitizens.org::998e3b1b-6ef4-4467-a2a2-524d3c65665a" providerId="AD" clId="Web-{5B45B863-385E-EFA8-1BCF-41E1484E0E9E}" dt="2024-11-13T15:20:13.711" v="19"/>
          <ac:picMkLst>
            <pc:docMk/>
            <pc:sldMk cId="2587414903" sldId="284"/>
            <ac:picMk id="2" creationId="{6A9549BF-FDA6-BBA8-A606-E56C8500A80A}"/>
          </ac:picMkLst>
        </pc:picChg>
        <pc:picChg chg="add del mod topLvl">
          <ac:chgData name="Lisa Yates" userId="S::lisa.yates@youngcitizens.org::998e3b1b-6ef4-4467-a2a2-524d3c65665a" providerId="AD" clId="Web-{5B45B863-385E-EFA8-1BCF-41E1484E0E9E}" dt="2024-11-13T15:20:13.711" v="18"/>
          <ac:picMkLst>
            <pc:docMk/>
            <pc:sldMk cId="2587414903" sldId="284"/>
            <ac:picMk id="3" creationId="{51880C65-458D-3DE8-9F35-28296718CEAE}"/>
          </ac:picMkLst>
        </pc:picChg>
        <pc:picChg chg="del">
          <ac:chgData name="Lisa Yates" userId="S::lisa.yates@youngcitizens.org::998e3b1b-6ef4-4467-a2a2-524d3c65665a" providerId="AD" clId="Web-{5B45B863-385E-EFA8-1BCF-41E1484E0E9E}" dt="2024-11-13T15:19:27.145" v="0"/>
          <ac:picMkLst>
            <pc:docMk/>
            <pc:sldMk cId="2587414903" sldId="284"/>
            <ac:picMk id="11" creationId="{00000000-0000-0000-0000-000000000000}"/>
          </ac:picMkLst>
        </pc:picChg>
        <pc:picChg chg="del">
          <ac:chgData name="Lisa Yates" userId="S::lisa.yates@youngcitizens.org::998e3b1b-6ef4-4467-a2a2-524d3c65665a" providerId="AD" clId="Web-{5B45B863-385E-EFA8-1BCF-41E1484E0E9E}" dt="2024-11-13T15:19:30.896" v="1"/>
          <ac:picMkLst>
            <pc:docMk/>
            <pc:sldMk cId="2587414903" sldId="284"/>
            <ac:picMk id="12" creationId="{00000000-0000-0000-0000-000000000000}"/>
          </ac:picMkLst>
        </pc:picChg>
      </pc:sldChg>
    </pc:docChg>
  </pc:docChgLst>
  <pc:docChgLst>
    <pc:chgData name="Naomi Kennedy" userId="6a91ff27-bc1a-45de-aa08-1d2b7fac079c" providerId="ADAL" clId="{254A5FD8-0CCF-4820-8A60-CE86D94682BE}"/>
    <pc:docChg chg="undo custSel addSld delSld modSld sldOrd">
      <pc:chgData name="Naomi Kennedy" userId="6a91ff27-bc1a-45de-aa08-1d2b7fac079c" providerId="ADAL" clId="{254A5FD8-0CCF-4820-8A60-CE86D94682BE}" dt="2023-12-04T14:59:10.304" v="516" actId="20577"/>
      <pc:docMkLst>
        <pc:docMk/>
      </pc:docMkLst>
      <pc:sldChg chg="modSp mod">
        <pc:chgData name="Naomi Kennedy" userId="6a91ff27-bc1a-45de-aa08-1d2b7fac079c" providerId="ADAL" clId="{254A5FD8-0CCF-4820-8A60-CE86D94682BE}" dt="2023-11-27T14:47:03.240" v="427" actId="14826"/>
        <pc:sldMkLst>
          <pc:docMk/>
          <pc:sldMk cId="2587414903" sldId="284"/>
        </pc:sldMkLst>
      </pc:sldChg>
      <pc:sldChg chg="modSp mod">
        <pc:chgData name="Naomi Kennedy" userId="6a91ff27-bc1a-45de-aa08-1d2b7fac079c" providerId="ADAL" clId="{254A5FD8-0CCF-4820-8A60-CE86D94682BE}" dt="2023-11-27T12:52:52.291" v="40" actId="20577"/>
        <pc:sldMkLst>
          <pc:docMk/>
          <pc:sldMk cId="2282124383" sldId="328"/>
        </pc:sldMkLst>
      </pc:sldChg>
      <pc:sldChg chg="modAnim">
        <pc:chgData name="Naomi Kennedy" userId="6a91ff27-bc1a-45de-aa08-1d2b7fac079c" providerId="ADAL" clId="{254A5FD8-0CCF-4820-8A60-CE86D94682BE}" dt="2023-11-28T11:48:23.690" v="457"/>
        <pc:sldMkLst>
          <pc:docMk/>
          <pc:sldMk cId="233746429" sldId="330"/>
        </pc:sldMkLst>
      </pc:sldChg>
      <pc:sldChg chg="modSp del mod setBg">
        <pc:chgData name="Naomi Kennedy" userId="6a91ff27-bc1a-45de-aa08-1d2b7fac079c" providerId="ADAL" clId="{254A5FD8-0CCF-4820-8A60-CE86D94682BE}" dt="2023-12-04T14:59:10.304" v="516" actId="20577"/>
        <pc:sldMkLst>
          <pc:docMk/>
          <pc:sldMk cId="1618253305" sldId="353"/>
        </pc:sldMkLst>
      </pc:sldChg>
      <pc:sldChg chg="modAnim">
        <pc:chgData name="Naomi Kennedy" userId="6a91ff27-bc1a-45de-aa08-1d2b7fac079c" providerId="ADAL" clId="{254A5FD8-0CCF-4820-8A60-CE86D94682BE}" dt="2023-11-28T11:48:38.638" v="461"/>
        <pc:sldMkLst>
          <pc:docMk/>
          <pc:sldMk cId="3114971681" sldId="355"/>
        </pc:sldMkLst>
      </pc:sldChg>
      <pc:sldChg chg="modSp mod">
        <pc:chgData name="Naomi Kennedy" userId="6a91ff27-bc1a-45de-aa08-1d2b7fac079c" providerId="ADAL" clId="{254A5FD8-0CCF-4820-8A60-CE86D94682BE}" dt="2023-11-28T11:01:09.960" v="440" actId="20577"/>
        <pc:sldMkLst>
          <pc:docMk/>
          <pc:sldMk cId="3731524440" sldId="358"/>
        </pc:sldMkLst>
      </pc:sldChg>
      <pc:sldChg chg="modSp mod ord">
        <pc:chgData name="Naomi Kennedy" userId="6a91ff27-bc1a-45de-aa08-1d2b7fac079c" providerId="ADAL" clId="{254A5FD8-0CCF-4820-8A60-CE86D94682BE}" dt="2023-11-28T11:49:31.417" v="462" actId="20577"/>
        <pc:sldMkLst>
          <pc:docMk/>
          <pc:sldMk cId="2147836542" sldId="359"/>
        </pc:sldMkLst>
      </pc:sldChg>
      <pc:sldChg chg="modSp mod modAnim">
        <pc:chgData name="Naomi Kennedy" userId="6a91ff27-bc1a-45de-aa08-1d2b7fac079c" providerId="ADAL" clId="{254A5FD8-0CCF-4820-8A60-CE86D94682BE}" dt="2023-11-28T11:49:51.439" v="466" actId="20577"/>
        <pc:sldMkLst>
          <pc:docMk/>
          <pc:sldMk cId="2333906966" sldId="360"/>
        </pc:sldMkLst>
      </pc:sldChg>
      <pc:sldChg chg="delSp modSp add del mod delAnim">
        <pc:chgData name="Naomi Kennedy" userId="6a91ff27-bc1a-45de-aa08-1d2b7fac079c" providerId="ADAL" clId="{254A5FD8-0CCF-4820-8A60-CE86D94682BE}" dt="2023-11-27T14:31:15.951" v="156" actId="47"/>
        <pc:sldMkLst>
          <pc:docMk/>
          <pc:sldMk cId="630567120" sldId="361"/>
        </pc:sldMkLst>
      </pc:sldChg>
      <pc:sldChg chg="addSp modSp add mod ord">
        <pc:chgData name="Naomi Kennedy" userId="6a91ff27-bc1a-45de-aa08-1d2b7fac079c" providerId="ADAL" clId="{254A5FD8-0CCF-4820-8A60-CE86D94682BE}" dt="2023-11-28T11:01:12.955" v="441" actId="20577"/>
        <pc:sldMkLst>
          <pc:docMk/>
          <pc:sldMk cId="1486190280" sldId="362"/>
        </pc:sldMkLst>
      </pc:sldChg>
    </pc:docChg>
  </pc:docChgLst>
  <pc:docChgLst>
    <pc:chgData name="Kirsty Robertson" userId="c675aafd-d242-4524-bf4c-51bf54a7d63f" providerId="ADAL" clId="{1CD13371-E61C-4253-9F1E-19C9604B5D5C}"/>
    <pc:docChg chg="modSld">
      <pc:chgData name="Kirsty Robertson" userId="c675aafd-d242-4524-bf4c-51bf54a7d63f" providerId="ADAL" clId="{1CD13371-E61C-4253-9F1E-19C9604B5D5C}" dt="2024-01-05T13:13:39.147" v="4"/>
      <pc:docMkLst>
        <pc:docMk/>
      </pc:docMkLst>
      <pc:sldChg chg="modSp mod addCm">
        <pc:chgData name="Kirsty Robertson" userId="c675aafd-d242-4524-bf4c-51bf54a7d63f" providerId="ADAL" clId="{1CD13371-E61C-4253-9F1E-19C9604B5D5C}" dt="2024-01-05T13:13:39.147" v="4"/>
        <pc:sldMkLst>
          <pc:docMk/>
          <pc:sldMk cId="1618253305" sldId="353"/>
        </pc:sldMkLst>
      </pc:sldChg>
      <pc:sldChg chg="addCm">
        <pc:chgData name="Kirsty Robertson" userId="c675aafd-d242-4524-bf4c-51bf54a7d63f" providerId="ADAL" clId="{1CD13371-E61C-4253-9F1E-19C9604B5D5C}" dt="2024-01-05T13:11:37.478" v="0"/>
        <pc:sldMkLst>
          <pc:docMk/>
          <pc:sldMk cId="2147836542" sldId="359"/>
        </pc:sldMkLst>
      </pc:sldChg>
      <pc:sldChg chg="modSp addCm">
        <pc:chgData name="Kirsty Robertson" userId="c675aafd-d242-4524-bf4c-51bf54a7d63f" providerId="ADAL" clId="{1CD13371-E61C-4253-9F1E-19C9604B5D5C}" dt="2024-01-05T13:12:51.496" v="2"/>
        <pc:sldMkLst>
          <pc:docMk/>
          <pc:sldMk cId="2333906966" sldId="360"/>
        </pc:sldMkLst>
      </pc:sldChg>
    </pc:docChg>
  </pc:docChgLst>
  <pc:docChgLst>
    <pc:chgData name="Lisa Yates" userId="S::lisa.yates@youngcitizens.org::998e3b1b-6ef4-4467-a2a2-524d3c65665a" providerId="AD" clId="Web-{22803B27-26F5-67A7-50BC-749C31440357}"/>
    <pc:docChg chg="modSld">
      <pc:chgData name="Lisa Yates" userId="S::lisa.yates@youngcitizens.org::998e3b1b-6ef4-4467-a2a2-524d3c65665a" providerId="AD" clId="Web-{22803B27-26F5-67A7-50BC-749C31440357}" dt="2024-11-13T15:20:53.369" v="0"/>
      <pc:docMkLst>
        <pc:docMk/>
      </pc:docMkLst>
      <pc:sldChg chg="addSp">
        <pc:chgData name="Lisa Yates" userId="S::lisa.yates@youngcitizens.org::998e3b1b-6ef4-4467-a2a2-524d3c65665a" providerId="AD" clId="Web-{22803B27-26F5-67A7-50BC-749C31440357}" dt="2024-11-13T15:20:53.369" v="0"/>
        <pc:sldMkLst>
          <pc:docMk/>
          <pc:sldMk cId="2587414903" sldId="284"/>
        </pc:sldMkLst>
        <pc:grpChg chg="add">
          <ac:chgData name="Lisa Yates" userId="S::lisa.yates@youngcitizens.org::998e3b1b-6ef4-4467-a2a2-524d3c65665a" providerId="AD" clId="Web-{22803B27-26F5-67A7-50BC-749C31440357}" dt="2024-11-13T15:20:53.369" v="0"/>
          <ac:grpSpMkLst>
            <pc:docMk/>
            <pc:sldMk cId="2587414903" sldId="284"/>
            <ac:grpSpMk id="2" creationId="{96100700-1205-4856-AFE2-1834754566E9}"/>
          </ac:grpSpMkLst>
        </pc:grpChg>
        <pc:picChg chg="add">
          <ac:chgData name="Lisa Yates" userId="S::lisa.yates@youngcitizens.org::998e3b1b-6ef4-4467-a2a2-524d3c65665a" providerId="AD" clId="Web-{22803B27-26F5-67A7-50BC-749C31440357}" dt="2024-11-13T15:20:53.369" v="0"/>
          <ac:picMkLst>
            <pc:docMk/>
            <pc:sldMk cId="2587414903" sldId="284"/>
            <ac:picMk id="3" creationId="{46069212-3C72-24D8-1FA3-DB83DFB72537}"/>
          </ac:picMkLst>
        </pc:picChg>
        <pc:picChg chg="add">
          <ac:chgData name="Lisa Yates" userId="S::lisa.yates@youngcitizens.org::998e3b1b-6ef4-4467-a2a2-524d3c65665a" providerId="AD" clId="Web-{22803B27-26F5-67A7-50BC-749C31440357}" dt="2024-11-13T15:20:53.369" v="0"/>
          <ac:picMkLst>
            <pc:docMk/>
            <pc:sldMk cId="2587414903" sldId="284"/>
            <ac:picMk id="5" creationId="{5763C4F8-DE45-85FA-336D-2C014B15FD37}"/>
          </ac:picMkLst>
        </pc:picChg>
      </pc:sldChg>
    </pc:docChg>
  </pc:docChgLst>
  <pc:docChgLst>
    <pc:chgData name="Lisa Yates" userId="S::lisa.yates@youngcitizens.org::998e3b1b-6ef4-4467-a2a2-524d3c65665a" providerId="AD" clId="Web-{2855E073-ED52-1110-9571-AE634B8885B4}"/>
    <pc:docChg chg="modSld">
      <pc:chgData name="Lisa Yates" userId="S::lisa.yates@youngcitizens.org::998e3b1b-6ef4-4467-a2a2-524d3c65665a" providerId="AD" clId="Web-{2855E073-ED52-1110-9571-AE634B8885B4}" dt="2024-11-13T13:59:09.846" v="2" actId="20577"/>
      <pc:docMkLst>
        <pc:docMk/>
      </pc:docMkLst>
      <pc:sldChg chg="modSp">
        <pc:chgData name="Lisa Yates" userId="S::lisa.yates@youngcitizens.org::998e3b1b-6ef4-4467-a2a2-524d3c65665a" providerId="AD" clId="Web-{2855E073-ED52-1110-9571-AE634B8885B4}" dt="2024-11-13T13:59:09.846" v="2" actId="20577"/>
        <pc:sldMkLst>
          <pc:docMk/>
          <pc:sldMk cId="1618253305" sldId="353"/>
        </pc:sldMkLst>
        <pc:spChg chg="mod">
          <ac:chgData name="Lisa Yates" userId="S::lisa.yates@youngcitizens.org::998e3b1b-6ef4-4467-a2a2-524d3c65665a" providerId="AD" clId="Web-{2855E073-ED52-1110-9571-AE634B8885B4}" dt="2024-11-13T13:59:09.846" v="2" actId="20577"/>
          <ac:spMkLst>
            <pc:docMk/>
            <pc:sldMk cId="1618253305" sldId="353"/>
            <ac:spMk id="18" creationId="{4B0EB10B-0177-4FCC-8C48-1097C7778BA3}"/>
          </ac:spMkLst>
        </pc:spChg>
        <pc:spChg chg="mod">
          <ac:chgData name="Lisa Yates" userId="S::lisa.yates@youngcitizens.org::998e3b1b-6ef4-4467-a2a2-524d3c65665a" providerId="AD" clId="Web-{2855E073-ED52-1110-9571-AE634B8885B4}" dt="2024-11-13T13:58:50.173" v="1" actId="20577"/>
          <ac:spMkLst>
            <pc:docMk/>
            <pc:sldMk cId="1618253305" sldId="353"/>
            <ac:spMk id="19" creationId="{4CC182D2-9B97-41D0-9D15-1406BC1EA89B}"/>
          </ac:spMkLst>
        </pc:spChg>
        <pc:spChg chg="mod">
          <ac:chgData name="Lisa Yates" userId="S::lisa.yates@youngcitizens.org::998e3b1b-6ef4-4467-a2a2-524d3c65665a" providerId="AD" clId="Web-{2855E073-ED52-1110-9571-AE634B8885B4}" dt="2024-11-13T13:58:28.157" v="0" actId="20577"/>
          <ac:spMkLst>
            <pc:docMk/>
            <pc:sldMk cId="1618253305" sldId="353"/>
            <ac:spMk id="22" creationId="{CB31F61A-FE44-4852-9A60-4D74CDD10412}"/>
          </ac:spMkLst>
        </pc:spChg>
      </pc:sldChg>
    </pc:docChg>
  </pc:docChgLst>
  <pc:docChgLst>
    <pc:chgData name="Lisa Yates" userId="S::lisa.yates@youngcitizens.org::998e3b1b-6ef4-4467-a2a2-524d3c65665a" providerId="AD" clId="Web-{FCA0C705-5B30-1E20-1810-7C6DF1D1F782}"/>
    <pc:docChg chg="modSld">
      <pc:chgData name="Lisa Yates" userId="S::lisa.yates@youngcitizens.org::998e3b1b-6ef4-4467-a2a2-524d3c65665a" providerId="AD" clId="Web-{FCA0C705-5B30-1E20-1810-7C6DF1D1F782}" dt="2024-11-13T16:07:07.442" v="17" actId="1076"/>
      <pc:docMkLst>
        <pc:docMk/>
      </pc:docMkLst>
      <pc:sldChg chg="addSp delSp modSp">
        <pc:chgData name="Lisa Yates" userId="S::lisa.yates@youngcitizens.org::998e3b1b-6ef4-4467-a2a2-524d3c65665a" providerId="AD" clId="Web-{FCA0C705-5B30-1E20-1810-7C6DF1D1F782}" dt="2024-11-13T16:07:07.442" v="17" actId="1076"/>
        <pc:sldMkLst>
          <pc:docMk/>
          <pc:sldMk cId="1618253305" sldId="353"/>
        </pc:sldMkLst>
        <pc:picChg chg="add mod">
          <ac:chgData name="Lisa Yates" userId="S::lisa.yates@youngcitizens.org::998e3b1b-6ef4-4467-a2a2-524d3c65665a" providerId="AD" clId="Web-{FCA0C705-5B30-1E20-1810-7C6DF1D1F782}" dt="2024-11-13T16:05:02.252" v="5" actId="1076"/>
          <ac:picMkLst>
            <pc:docMk/>
            <pc:sldMk cId="1618253305" sldId="353"/>
            <ac:picMk id="2" creationId="{5CD365B5-5388-9E27-0A95-22A55515865C}"/>
          </ac:picMkLst>
        </pc:picChg>
        <pc:picChg chg="del">
          <ac:chgData name="Lisa Yates" userId="S::lisa.yates@youngcitizens.org::998e3b1b-6ef4-4467-a2a2-524d3c65665a" providerId="AD" clId="Web-{FCA0C705-5B30-1E20-1810-7C6DF1D1F782}" dt="2024-11-13T16:02:22.904" v="0"/>
          <ac:picMkLst>
            <pc:docMk/>
            <pc:sldMk cId="1618253305" sldId="353"/>
            <ac:picMk id="3" creationId="{733F513E-641E-4D6B-82CC-E5DD9946A390}"/>
          </ac:picMkLst>
        </pc:picChg>
        <pc:picChg chg="add mod">
          <ac:chgData name="Lisa Yates" userId="S::lisa.yates@youngcitizens.org::998e3b1b-6ef4-4467-a2a2-524d3c65665a" providerId="AD" clId="Web-{FCA0C705-5B30-1E20-1810-7C6DF1D1F782}" dt="2024-11-13T16:06:30.894" v="12" actId="1076"/>
          <ac:picMkLst>
            <pc:docMk/>
            <pc:sldMk cId="1618253305" sldId="353"/>
            <ac:picMk id="4" creationId="{75198B97-CEAA-44D1-3B57-DA78EB9B09CC}"/>
          </ac:picMkLst>
        </pc:picChg>
        <pc:picChg chg="add mod">
          <ac:chgData name="Lisa Yates" userId="S::lisa.yates@youngcitizens.org::998e3b1b-6ef4-4467-a2a2-524d3c65665a" providerId="AD" clId="Web-{FCA0C705-5B30-1E20-1810-7C6DF1D1F782}" dt="2024-11-13T16:07:07.442" v="17" actId="1076"/>
          <ac:picMkLst>
            <pc:docMk/>
            <pc:sldMk cId="1618253305" sldId="353"/>
            <ac:picMk id="5" creationId="{5D31DF03-E6BE-09DE-E89E-B3B7E906743D}"/>
          </ac:picMkLst>
        </pc:picChg>
        <pc:picChg chg="del">
          <ac:chgData name="Lisa Yates" userId="S::lisa.yates@youngcitizens.org::998e3b1b-6ef4-4467-a2a2-524d3c65665a" providerId="AD" clId="Web-{FCA0C705-5B30-1E20-1810-7C6DF1D1F782}" dt="2024-11-13T16:05:04.064" v="6"/>
          <ac:picMkLst>
            <pc:docMk/>
            <pc:sldMk cId="1618253305" sldId="353"/>
            <ac:picMk id="20" creationId="{81F666FA-0BFF-4BAB-85E3-FED6AD99F447}"/>
          </ac:picMkLst>
        </pc:picChg>
        <pc:picChg chg="del">
          <ac:chgData name="Lisa Yates" userId="S::lisa.yates@youngcitizens.org::998e3b1b-6ef4-4467-a2a2-524d3c65665a" providerId="AD" clId="Web-{FCA0C705-5B30-1E20-1810-7C6DF1D1F782}" dt="2024-11-13T16:05:06.767" v="7"/>
          <ac:picMkLst>
            <pc:docMk/>
            <pc:sldMk cId="1618253305" sldId="353"/>
            <ac:picMk id="21" creationId="{4D6A5D76-2379-4D15-B382-8C73C001441D}"/>
          </ac:picMkLst>
        </pc:picChg>
      </pc:sldChg>
    </pc:docChg>
  </pc:docChgLst>
  <pc:docChgLst>
    <pc:chgData name="Naomi Kennedy" userId="6a91ff27-bc1a-45de-aa08-1d2b7fac079c" providerId="ADAL" clId="{5782F50A-DCD3-4783-9914-1A907C0452A7}"/>
    <pc:docChg chg="modSld">
      <pc:chgData name="Naomi Kennedy" userId="6a91ff27-bc1a-45de-aa08-1d2b7fac079c" providerId="ADAL" clId="{5782F50A-DCD3-4783-9914-1A907C0452A7}" dt="2024-01-05T14:10:42.977" v="46"/>
      <pc:docMkLst>
        <pc:docMk/>
      </pc:docMkLst>
      <pc:sldChg chg="modSp mod">
        <pc:chgData name="Naomi Kennedy" userId="6a91ff27-bc1a-45de-aa08-1d2b7fac079c" providerId="ADAL" clId="{5782F50A-DCD3-4783-9914-1A907C0452A7}" dt="2024-01-05T10:41:17.191" v="38" actId="20577"/>
        <pc:sldMkLst>
          <pc:docMk/>
          <pc:sldMk cId="1119088779" sldId="257"/>
        </pc:sldMkLst>
      </pc:sldChg>
      <pc:sldChg chg="modSp mod delCm modCm">
        <pc:chgData name="Naomi Kennedy" userId="6a91ff27-bc1a-45de-aa08-1d2b7fac079c" providerId="ADAL" clId="{5782F50A-DCD3-4783-9914-1A907C0452A7}" dt="2024-01-05T14:10:42.977" v="46"/>
        <pc:sldMkLst>
          <pc:docMk/>
          <pc:sldMk cId="1618253305" sldId="353"/>
        </pc:sldMkLst>
      </pc:sldChg>
      <pc:sldChg chg="modSp">
        <pc:chgData name="Naomi Kennedy" userId="6a91ff27-bc1a-45de-aa08-1d2b7fac079c" providerId="ADAL" clId="{5782F50A-DCD3-4783-9914-1A907C0452A7}" dt="2024-01-05T10:29:40.731" v="1" actId="20577"/>
        <pc:sldMkLst>
          <pc:docMk/>
          <pc:sldMk cId="1081965827" sldId="354"/>
        </pc:sldMkLst>
      </pc:sldChg>
      <pc:sldChg chg="modSp mod">
        <pc:chgData name="Naomi Kennedy" userId="6a91ff27-bc1a-45de-aa08-1d2b7fac079c" providerId="ADAL" clId="{5782F50A-DCD3-4783-9914-1A907C0452A7}" dt="2024-01-05T10:29:47.919" v="3" actId="20577"/>
        <pc:sldMkLst>
          <pc:docMk/>
          <pc:sldMk cId="3114971681" sldId="355"/>
        </pc:sldMkLst>
      </pc:sldChg>
      <pc:sldChg chg="modSp mod">
        <pc:chgData name="Naomi Kennedy" userId="6a91ff27-bc1a-45de-aa08-1d2b7fac079c" providerId="ADAL" clId="{5782F50A-DCD3-4783-9914-1A907C0452A7}" dt="2024-01-05T10:42:04.639" v="39" actId="20577"/>
        <pc:sldMkLst>
          <pc:docMk/>
          <pc:sldMk cId="1043516058" sldId="356"/>
        </pc:sldMkLst>
      </pc:sldChg>
      <pc:sldChg chg="modSp mod">
        <pc:chgData name="Naomi Kennedy" userId="6a91ff27-bc1a-45de-aa08-1d2b7fac079c" providerId="ADAL" clId="{5782F50A-DCD3-4783-9914-1A907C0452A7}" dt="2024-01-05T10:30:59.399" v="7" actId="20577"/>
        <pc:sldMkLst>
          <pc:docMk/>
          <pc:sldMk cId="243203192" sldId="357"/>
        </pc:sldMkLst>
      </pc:sldChg>
      <pc:sldChg chg="modSp delCm">
        <pc:chgData name="Naomi Kennedy" userId="6a91ff27-bc1a-45de-aa08-1d2b7fac079c" providerId="ADAL" clId="{5782F50A-DCD3-4783-9914-1A907C0452A7}" dt="2024-01-05T14:09:40.906" v="42" actId="20577"/>
        <pc:sldMkLst>
          <pc:docMk/>
          <pc:sldMk cId="2147836542" sldId="359"/>
        </pc:sldMkLst>
      </pc:sldChg>
      <pc:sldChg chg="modSp delCm">
        <pc:chgData name="Naomi Kennedy" userId="6a91ff27-bc1a-45de-aa08-1d2b7fac079c" providerId="ADAL" clId="{5782F50A-DCD3-4783-9914-1A907C0452A7}" dt="2024-01-05T14:10:34.884" v="43"/>
        <pc:sldMkLst>
          <pc:docMk/>
          <pc:sldMk cId="2333906966" sldId="360"/>
        </pc:sldMkLst>
      </pc:sldChg>
    </pc:docChg>
  </pc:docChgLst>
  <pc:docChgLst>
    <pc:chgData name="Lisa Yates" userId="S::lisa.yates@youngcitizens.org::998e3b1b-6ef4-4467-a2a2-524d3c65665a" providerId="AD" clId="Web-{4D71603A-CBFA-7FFC-270E-C7B77BD3E348}"/>
    <pc:docChg chg="mod">
      <pc:chgData name="Lisa Yates" userId="S::lisa.yates@youngcitizens.org::998e3b1b-6ef4-4467-a2a2-524d3c65665a" providerId="AD" clId="Web-{4D71603A-CBFA-7FFC-270E-C7B77BD3E348}" dt="2024-11-06T15:25:03.347" v="0"/>
      <pc:docMkLst>
        <pc:docMk/>
      </pc:docMkLst>
    </pc:docChg>
  </pc:docChgLst>
  <pc:docChgLst>
    <pc:chgData name="Naomi Kennedy" userId="6a91ff27-bc1a-45de-aa08-1d2b7fac079c" providerId="ADAL" clId="{594394F9-A235-4F0F-9E15-A63ABC49BF1A}"/>
    <pc:docChg chg="modSld">
      <pc:chgData name="Naomi Kennedy" userId="6a91ff27-bc1a-45de-aa08-1d2b7fac079c" providerId="ADAL" clId="{594394F9-A235-4F0F-9E15-A63ABC49BF1A}" dt="2023-11-02T14:15:30.539" v="1" actId="20577"/>
      <pc:docMkLst>
        <pc:docMk/>
      </pc:docMkLst>
      <pc:sldChg chg="modSp">
        <pc:chgData name="Naomi Kennedy" userId="6a91ff27-bc1a-45de-aa08-1d2b7fac079c" providerId="ADAL" clId="{594394F9-A235-4F0F-9E15-A63ABC49BF1A}" dt="2023-11-02T14:15:30.539" v="1" actId="20577"/>
        <pc:sldMkLst>
          <pc:docMk/>
          <pc:sldMk cId="1081965827" sldId="354"/>
        </pc:sldMkLst>
      </pc:sldChg>
    </pc:docChg>
  </pc:docChgLst>
  <pc:docChgLst>
    <pc:chgData name="Oliver Walkden" userId="d3219da8-9cb5-405b-a7c0-940d7d6350d3" providerId="ADAL" clId="{ACD033FF-3754-4BC5-8BD1-C1E9801F5598}"/>
    <pc:docChg chg="undo redo custSel modSld">
      <pc:chgData name="Oliver Walkden" userId="d3219da8-9cb5-405b-a7c0-940d7d6350d3" providerId="ADAL" clId="{ACD033FF-3754-4BC5-8BD1-C1E9801F5598}" dt="2024-12-06T13:16:04.616" v="518" actId="1076"/>
      <pc:docMkLst>
        <pc:docMk/>
      </pc:docMkLst>
      <pc:sldChg chg="modSp mod">
        <pc:chgData name="Oliver Walkden" userId="d3219da8-9cb5-405b-a7c0-940d7d6350d3" providerId="ADAL" clId="{ACD033FF-3754-4BC5-8BD1-C1E9801F5598}" dt="2024-12-06T13:16:04.616" v="518" actId="1076"/>
        <pc:sldMkLst>
          <pc:docMk/>
          <pc:sldMk cId="2587414903" sldId="284"/>
        </pc:sldMkLst>
        <pc:spChg chg="mod">
          <ac:chgData name="Oliver Walkden" userId="d3219da8-9cb5-405b-a7c0-940d7d6350d3" providerId="ADAL" clId="{ACD033FF-3754-4BC5-8BD1-C1E9801F5598}" dt="2024-12-06T13:16:04.616" v="518" actId="1076"/>
          <ac:spMkLst>
            <pc:docMk/>
            <pc:sldMk cId="2587414903" sldId="284"/>
            <ac:spMk id="4" creationId="{00000000-0000-0000-0000-000000000000}"/>
          </ac:spMkLst>
        </pc:spChg>
        <pc:spChg chg="mod">
          <ac:chgData name="Oliver Walkden" userId="d3219da8-9cb5-405b-a7c0-940d7d6350d3" providerId="ADAL" clId="{ACD033FF-3754-4BC5-8BD1-C1E9801F5598}" dt="2024-12-06T13:15:50.987" v="516" actId="113"/>
          <ac:spMkLst>
            <pc:docMk/>
            <pc:sldMk cId="2587414903" sldId="284"/>
            <ac:spMk id="10" creationId="{00000000-0000-0000-0000-000000000000}"/>
          </ac:spMkLst>
        </pc:spChg>
        <pc:spChg chg="mod modCrop">
          <ac:chgData name="Oliver Walkden" userId="d3219da8-9cb5-405b-a7c0-940d7d6350d3" providerId="ADAL" clId="{ACD033FF-3754-4BC5-8BD1-C1E9801F5598}" dt="2024-12-06T13:15:17.677" v="510" actId="18131"/>
          <ac:spMkLst>
            <pc:docMk/>
            <pc:sldMk cId="2587414903" sldId="284"/>
            <ac:spMk id="28" creationId="{00000000-0000-0000-0000-000000000000}"/>
          </ac:spMkLst>
        </pc:spChg>
        <pc:grpChg chg="mod">
          <ac:chgData name="Oliver Walkden" userId="d3219da8-9cb5-405b-a7c0-940d7d6350d3" providerId="ADAL" clId="{ACD033FF-3754-4BC5-8BD1-C1E9801F5598}" dt="2024-12-06T13:15:34.207" v="511" actId="14100"/>
          <ac:grpSpMkLst>
            <pc:docMk/>
            <pc:sldMk cId="2587414903" sldId="284"/>
            <ac:grpSpMk id="2" creationId="{96100700-1205-4856-AFE2-1834754566E9}"/>
          </ac:grpSpMkLst>
        </pc:grpChg>
        <pc:picChg chg="mod">
          <ac:chgData name="Oliver Walkden" userId="d3219da8-9cb5-405b-a7c0-940d7d6350d3" providerId="ADAL" clId="{ACD033FF-3754-4BC5-8BD1-C1E9801F5598}" dt="2024-12-06T13:15:42.498" v="514" actId="14100"/>
          <ac:picMkLst>
            <pc:docMk/>
            <pc:sldMk cId="2587414903" sldId="284"/>
            <ac:picMk id="3" creationId="{46069212-3C72-24D8-1FA3-DB83DFB72537}"/>
          </ac:picMkLst>
        </pc:picChg>
      </pc:sldChg>
    </pc:docChg>
  </pc:docChgLst>
</pc:chgInfo>
</file>

<file path=ppt/comments/modernComment_11C_9A38D1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F4D0A1-9983-4AB6-A690-C92679AA2BFD}" authorId="{E1E689C0-7808-6E89-6E9E-37561AA60811}" status="resolved" created="2024-11-06T15:25:03.347" complete="100000">
    <pc:sldMkLst xmlns:pc="http://schemas.microsoft.com/office/powerpoint/2013/main/command">
      <pc:docMk/>
      <pc:sldMk cId="2587414903" sldId="284"/>
    </pc:sldMkLst>
    <p188:txBody>
      <a:bodyPr/>
      <a:lstStyle/>
      <a:p>
        <a:r>
          <a:rPr lang="en-US"/>
          <a:t>update to 2025</a:t>
        </a:r>
      </a:p>
    </p188:txBody>
  </p188:cm>
</p188:cmLst>
</file>

<file path=ppt/comments/modernComment_148_880674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B79292-360B-4224-B84A-A2604EBF2693}" authorId="{E1E689C0-7808-6E89-6E9E-37561AA60811}" status="resolved" created="2024-11-06T15:25:14.550" complete="100000">
    <pc:sldMkLst xmlns:pc="http://schemas.microsoft.com/office/powerpoint/2013/main/command">
      <pc:docMk/>
      <pc:sldMk cId="2282124383" sldId="328"/>
    </pc:sldMkLst>
    <p188:txBody>
      <a:bodyPr/>
      <a:lstStyle/>
      <a:p>
        <a:r>
          <a:rPr lang="en-US"/>
          <a:t>update to 2025</a:t>
        </a:r>
      </a:p>
    </p188:txBody>
  </p188:cm>
</p188:cmLst>
</file>

<file path=ppt/comments/modernComment_161_607495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4F4AC0-C799-452D-864F-5ADCCB207979}" authorId="{E1E689C0-7808-6E89-6E9E-37561AA60811}" status="resolved" created="2024-11-13T13:57:58.968" complete="100000">
    <pc:sldMkLst xmlns:pc="http://schemas.microsoft.com/office/powerpoint/2013/main/command">
      <pc:docMk/>
      <pc:sldMk cId="1618253305" sldId="353"/>
    </pc:sldMkLst>
    <p188:txBody>
      <a:bodyPr/>
      <a:lstStyle/>
      <a:p>
        <a:r>
          <a:rPr lang="en-US"/>
          <a:t>Links updated to 2025 surveys, QR codes updated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2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25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4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9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9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5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5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5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9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1C_9A38D1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rveymonkey.com/r/the-big-legal-lesson-2025-primary-pupil" TargetMode="External"/><Relationship Id="rId3" Type="http://schemas.microsoft.com/office/2018/10/relationships/comments" Target="../comments/modernComment_161_607495F9.xml"/><Relationship Id="rId7" Type="http://schemas.openxmlformats.org/officeDocument/2006/relationships/hyperlink" Target="https://www.surveymonkey.com/r/the-big-legal-lesson-2025-volunte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he-big-legal-lesson-2025-teacher" TargetMode="External"/><Relationship Id="rId11" Type="http://schemas.openxmlformats.org/officeDocument/2006/relationships/image" Target="../media/image28.png"/><Relationship Id="rId5" Type="http://schemas.openxmlformats.org/officeDocument/2006/relationships/image" Target="file:////Users/Nomad/Dropbox/NOMAD%20(1)/MARK'S%20ON%20THE%20GO/YC%20Migration%20resources/YC%20icon.png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8806745F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vimeo.com/518533465/d42be9defd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vimeo.com/518533465/d42be9defd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vimeo.com/518533465/d42be9defd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mbers.parliament.uk/FindYourMP" TargetMode="External"/><Relationship Id="rId5" Type="http://schemas.openxmlformats.org/officeDocument/2006/relationships/hyperlink" Target="https://vimeo.com/518533465/d42be9defd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40010" y="1998697"/>
            <a:ext cx="3805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32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</p:txBody>
      </p:sp>
      <p:sp>
        <p:nvSpPr>
          <p:cNvPr id="17" name="Freeform 16"/>
          <p:cNvSpPr/>
          <p:nvPr/>
        </p:nvSpPr>
        <p:spPr>
          <a:xfrm>
            <a:off x="3360668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-2480018" y="-600203"/>
            <a:ext cx="7396312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978" t="16694" r="-14978" b="-151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3356821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Sponsored by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100700-1205-4856-AFE2-1834754566E9}"/>
              </a:ext>
            </a:extLst>
          </p:cNvPr>
          <p:cNvGrpSpPr/>
          <p:nvPr/>
        </p:nvGrpSpPr>
        <p:grpSpPr>
          <a:xfrm>
            <a:off x="5220515" y="323043"/>
            <a:ext cx="3679550" cy="1308764"/>
            <a:chOff x="5220515" y="323042"/>
            <a:chExt cx="3949582" cy="14048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069212-3C72-24D8-1FA3-DB83DFB72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515" y="323042"/>
              <a:ext cx="1169796" cy="11543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63C4F8-DE45-85FA-336D-2C014B15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8754" y="328503"/>
              <a:ext cx="2651343" cy="1399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966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Big Legal Lesson Big Challenge</a:t>
            </a:r>
          </a:p>
          <a:p>
            <a:pPr defTabSz="457200"/>
            <a:endParaRPr lang="en-US" sz="3600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24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Read through the example rules and laws on worksheet 1.</a:t>
            </a:r>
          </a:p>
          <a:p>
            <a:pPr defTabSz="457200"/>
            <a:endParaRPr lang="en-US" sz="2400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Colour school rules in blue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Colour home rules in red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Colour</a:t>
            </a:r>
            <a:r>
              <a:rPr lang="en-US" sz="2400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laws in green </a:t>
            </a:r>
          </a:p>
          <a:p>
            <a:pPr defTabSz="457200"/>
            <a:endParaRPr lang="en-US" sz="2400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endParaRPr lang="en-US" sz="36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61CB2-6FCD-4310-9699-6E883902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0425" y1="29512" x2="30425" y2="29512"/>
                        <a14:foregroundMark x1="33050" y1="40204" x2="33050" y2="40204"/>
                        <a14:foregroundMark x1="37825" y1="40204" x2="37825" y2="40204"/>
                        <a14:foregroundMark x1="42450" y1="40204" x2="42450" y2="40204"/>
                        <a14:foregroundMark x1="65575" y1="27998" x2="65575" y2="27998"/>
                        <a14:foregroundMark x1="30125" y1="64586" x2="30125" y2="64586"/>
                        <a14:foregroundMark x1="31200" y1="72775" x2="31200" y2="72775"/>
                        <a14:foregroundMark x1="63550" y1="74289" x2="63550" y2="74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183" y="2006155"/>
            <a:ext cx="6158806" cy="49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9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9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Big Legal Lesson Big Challenge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341209"/>
            <a:ext cx="8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Draw or write a time-line of your day. Where have you come into contact with the law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99917" y="4435593"/>
            <a:ext cx="8304468" cy="365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158" y="5105055"/>
            <a:ext cx="138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Have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breakfast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677" y="5116479"/>
            <a:ext cx="135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Walk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school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8391" y="5134911"/>
            <a:ext cx="244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English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4069" y="5116479"/>
            <a:ext cx="97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School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starts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4411" y="5134911"/>
            <a:ext cx="11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Art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44207" y="5125092"/>
            <a:ext cx="97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Lunch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6845" y="5075234"/>
            <a:ext cx="113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Pick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0484" y="5068735"/>
            <a:ext cx="83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Swim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6522" y="5044976"/>
            <a:ext cx="1319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Dinner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bed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16" y="3475720"/>
            <a:ext cx="800626" cy="7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385" y="3499483"/>
            <a:ext cx="513120" cy="755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9260" y="3587720"/>
            <a:ext cx="629874" cy="643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75" t="14750" r="6500" b="63500"/>
          <a:stretch/>
        </p:blipFill>
        <p:spPr>
          <a:xfrm>
            <a:off x="3632674" y="3611110"/>
            <a:ext cx="717454" cy="705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16326" y="3420420"/>
            <a:ext cx="619599" cy="904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4708" y="3187687"/>
            <a:ext cx="522739" cy="1197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894" y="3496377"/>
            <a:ext cx="787794" cy="7890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46672" y="3577443"/>
            <a:ext cx="677081" cy="6970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737" y="3523779"/>
            <a:ext cx="818191" cy="8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/>
      <p:bldP spid="19" grpId="0"/>
      <p:bldP spid="20" grpId="0"/>
      <p:bldP spid="21" grpId="0"/>
      <p:bldP spid="22" grpId="0"/>
      <p:bldP spid="2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9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Big Legal Lesson Big Challenge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7472" y="2341209"/>
            <a:ext cx="8749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If you could introduce a new law what would it be?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Why is it needed?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Who would it affect? 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Tell your MP about your idea </a:t>
            </a: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using </a:t>
            </a:r>
            <a:r>
              <a:rPr lang="en-GB" sz="2400" b="1" dirty="0">
                <a:latin typeface="Century Gothic" panose="020B0502020202020204" pitchFamily="34" charset="0"/>
              </a:rPr>
              <a:t>worksheet 3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395C293-A556-4DA2-8214-1E5E2EF65E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908" y="3177540"/>
            <a:ext cx="2803407" cy="25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1B257A-28BE-4797-B30B-1C8D45DAB7AC}"/>
              </a:ext>
            </a:extLst>
          </p:cNvPr>
          <p:cNvSpPr/>
          <p:nvPr/>
        </p:nvSpPr>
        <p:spPr>
          <a:xfrm>
            <a:off x="0" y="1310736"/>
            <a:ext cx="89755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Share your ideas for new laws! Take a photo and send it to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@YoungCitizensUK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#TheBigLegalLesson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0EB10B-0177-4FCC-8C48-1097C7778BA3}"/>
              </a:ext>
            </a:extLst>
          </p:cNvPr>
          <p:cNvSpPr txBox="1"/>
          <p:nvPr/>
        </p:nvSpPr>
        <p:spPr>
          <a:xfrm>
            <a:off x="6018459" y="5307519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6"/>
              </a:rPr>
              <a:t>Teacher Survey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182D2-9B97-41D0-9D15-1406BC1EA89B}"/>
              </a:ext>
            </a:extLst>
          </p:cNvPr>
          <p:cNvSpPr txBox="1"/>
          <p:nvPr/>
        </p:nvSpPr>
        <p:spPr>
          <a:xfrm>
            <a:off x="2867441" y="5315888"/>
            <a:ext cx="339669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7"/>
              </a:rPr>
              <a:t>Legal Volunteer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1F61A-FE44-4852-9A60-4D74CDD10412}"/>
              </a:ext>
            </a:extLst>
          </p:cNvPr>
          <p:cNvSpPr txBox="1"/>
          <p:nvPr/>
        </p:nvSpPr>
        <p:spPr>
          <a:xfrm>
            <a:off x="-271152" y="5311125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8"/>
              </a:rPr>
              <a:t>Pupil Survey</a:t>
            </a:r>
          </a:p>
        </p:txBody>
      </p:sp>
      <p:pic>
        <p:nvPicPr>
          <p:cNvPr id="2" name="Picture 1" descr="QR_code_the-big-legal-lesson-2025-primary-pupil.png">
            <a:extLst>
              <a:ext uri="{FF2B5EF4-FFF2-40B4-BE49-F238E27FC236}">
                <a16:creationId xmlns:a16="http://schemas.microsoft.com/office/drawing/2014/main" id="{5CD365B5-5388-9E27-0A95-22A5551586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334" y="3775552"/>
            <a:ext cx="1425881" cy="1394566"/>
          </a:xfrm>
          <a:prstGeom prst="rect">
            <a:avLst/>
          </a:prstGeom>
        </p:spPr>
      </p:pic>
      <p:pic>
        <p:nvPicPr>
          <p:cNvPr id="4" name="Picture 3" descr="QR_code_the-big-legal-lesson-2025-volunteer.png">
            <a:extLst>
              <a:ext uri="{FF2B5EF4-FFF2-40B4-BE49-F238E27FC236}">
                <a16:creationId xmlns:a16="http://schemas.microsoft.com/office/drawing/2014/main" id="{75198B97-CEAA-44D1-3B57-DA78EB9B09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1649" y="3785990"/>
            <a:ext cx="1373689" cy="1384127"/>
          </a:xfrm>
          <a:prstGeom prst="rect">
            <a:avLst/>
          </a:prstGeom>
        </p:spPr>
      </p:pic>
      <p:pic>
        <p:nvPicPr>
          <p:cNvPr id="5" name="Picture 4" descr="QR_code_the-big-legal-lesson-2025-teacher.png">
            <a:extLst>
              <a:ext uri="{FF2B5EF4-FFF2-40B4-BE49-F238E27FC236}">
                <a16:creationId xmlns:a16="http://schemas.microsoft.com/office/drawing/2014/main" id="{5D31DF03-E6BE-09DE-E89E-B3B7E90674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1403" y="3765114"/>
            <a:ext cx="1415442" cy="14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33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90679" y="1112858"/>
            <a:ext cx="4192896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children about the law.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Thousands of teachers and 200,000 children have 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 dirty="0">
              <a:solidFill>
                <a:srgbClr val="000000"/>
              </a:solidFill>
              <a:latin typeface="Century Gothic" panose="020B0502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084" y="3704938"/>
            <a:ext cx="2276350" cy="2043290"/>
          </a:xfrm>
          <a:prstGeom prst="rect">
            <a:avLst/>
          </a:prstGeom>
        </p:spPr>
      </p:pic>
      <p:pic>
        <p:nvPicPr>
          <p:cNvPr id="3" name="Picture 2" descr="TheBigLegalLessonLogo2025.png">
            <a:extLst>
              <a:ext uri="{FF2B5EF4-FFF2-40B4-BE49-F238E27FC236}">
                <a16:creationId xmlns:a16="http://schemas.microsoft.com/office/drawing/2014/main" id="{FCF67CAF-4926-941C-8897-E6C28AC77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60" y="1305382"/>
            <a:ext cx="3771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445" y="1354566"/>
            <a:ext cx="847681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Today we will be exploring: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What the law is.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How the law affects you.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Who makes the law.</a:t>
            </a:r>
          </a:p>
          <a:p>
            <a:pPr defTabSz="45720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 we already know?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479218"/>
            <a:ext cx="63376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Has anyone heard of the law?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What do you know about it?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Can you give me an example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of a law? 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272" y="2078620"/>
            <a:ext cx="2903054" cy="38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Meet Snippet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361206"/>
            <a:ext cx="5811848" cy="381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He is about to find out all about the law.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SzPts val="2800"/>
            </a:pPr>
            <a:r>
              <a:rPr lang="en-GB" sz="3600" b="1" dirty="0">
                <a:latin typeface="Century Gothic" panose="020B0502020202020204" pitchFamily="34" charset="0"/>
                <a:hlinkClick r:id="rId5"/>
              </a:rPr>
              <a:t>Watch Chapter 1 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 lvl="0"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Tell a partner something new you learnt in this chapter. </a:t>
            </a:r>
          </a:p>
          <a:p>
            <a:pPr lvl="0"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The law is for everyone! 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237" y="1514006"/>
            <a:ext cx="4483078" cy="44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Watch Chapter 2</a:t>
            </a:r>
            <a:endParaRPr lang="en-US" sz="36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2155539"/>
            <a:ext cx="581184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Have you learnt anything new?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Imagine you saved up your money and went to the shops to buy a tasty treat. When you got home it was all mouldy!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How would you feel?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What should happen next?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How can the law help you?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789" y="2118431"/>
            <a:ext cx="3727211" cy="38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Watch Chapter 3</a:t>
            </a:r>
            <a:endParaRPr lang="en-US" sz="36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902" y="2454227"/>
            <a:ext cx="5366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What </a:t>
            </a:r>
            <a:r>
              <a:rPr lang="en-GB" sz="2400" b="1">
                <a:latin typeface="Century Gothic" panose="020B0502020202020204" pitchFamily="34" charset="0"/>
                <a:cs typeface="Arial" panose="020B0604020202020204" pitchFamily="34" charset="0"/>
              </a:rPr>
              <a:t>does Ms </a:t>
            </a: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Doodles do as a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job?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Who could help you if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you didn’t know what to do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about your mouldy treat?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Where does Judge Hoop-</a:t>
            </a:r>
            <a:r>
              <a:rPr lang="en-GB" sz="24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lah</a:t>
            </a: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work? 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60" y="3790092"/>
            <a:ext cx="3046208" cy="1991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6842" y="1010727"/>
            <a:ext cx="2131641" cy="25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Watch Chapter 4</a:t>
            </a:r>
            <a:endParaRPr lang="en-US" sz="36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2375499"/>
            <a:ext cx="5811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Talk to a partner: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What new things did you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     learn?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hlinkClick r:id="rId6"/>
              </a:rPr>
              <a:t>Let’s find out who our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hlinkClick r:id="rId6"/>
              </a:rPr>
              <a:t>Members of Parliament are.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66" y="1142460"/>
            <a:ext cx="4264106" cy="48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9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Big Legal Lesson Big Challenge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341209"/>
            <a:ext cx="5811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An alien has landed in the playground.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You need to explain to them what the law is.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What information do they need?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How will you share it with them?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5245952" y="2791425"/>
            <a:ext cx="3797641" cy="19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5" ma:contentTypeDescription="Create a new document." ma:contentTypeScope="" ma:versionID="3cdec439ee44297cb60395ebee17951b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2e6beeb998515db1fe12661d24f8224a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A6B3E6-B8EE-4236-8A9D-5BBBB74227B3}">
  <ds:schemaRefs>
    <ds:schemaRef ds:uri="5aa87c49-2c72-4e82-8118-859c387cbb83"/>
    <ds:schemaRef ds:uri="78cbfd63-0c0c-4a40-b6c2-91397a63e293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2E7801-38D6-40C9-8BB1-BE0F7B828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bfd63-0c0c-4a40-b6c2-91397a63e293"/>
    <ds:schemaRef ds:uri="5aa87c49-2c72-4e82-8118-859c387c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F5A328-4C46-434A-983C-180BA39B9D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3112</TotalTime>
  <Words>530</Words>
  <Application>Microsoft Office PowerPoint</Application>
  <PresentationFormat>On-screen Show (4:3)</PresentationFormat>
  <Paragraphs>149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lastModifiedBy>Oliver Walkden</cp:lastModifiedBy>
  <cp:revision>219</cp:revision>
  <dcterms:created xsi:type="dcterms:W3CDTF">1899-12-31T23:00:00Z</dcterms:created>
  <dcterms:modified xsi:type="dcterms:W3CDTF">2024-12-06T13:16:06Z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7015800</vt:r8>
  </property>
  <property fmtid="{D5CDD505-2E9C-101B-9397-08002B2CF9AE}" pid="4" name="MediaServiceImageTags">
    <vt:lpwstr/>
  </property>
</Properties>
</file>