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5"/>
  </p:notesMasterIdLst>
  <p:sldIdLst>
    <p:sldId id="284" r:id="rId5"/>
    <p:sldId id="328" r:id="rId6"/>
    <p:sldId id="257" r:id="rId7"/>
    <p:sldId id="330" r:id="rId8"/>
    <p:sldId id="326" r:id="rId9"/>
    <p:sldId id="329" r:id="rId10"/>
    <p:sldId id="331" r:id="rId11"/>
    <p:sldId id="332" r:id="rId12"/>
    <p:sldId id="333" r:id="rId13"/>
    <p:sldId id="334" r:id="rId14"/>
    <p:sldId id="354" r:id="rId15"/>
    <p:sldId id="355" r:id="rId16"/>
    <p:sldId id="342" r:id="rId17"/>
    <p:sldId id="343" r:id="rId18"/>
    <p:sldId id="356" r:id="rId19"/>
    <p:sldId id="344" r:id="rId20"/>
    <p:sldId id="357" r:id="rId21"/>
    <p:sldId id="345" r:id="rId22"/>
    <p:sldId id="358" r:id="rId23"/>
    <p:sldId id="346" r:id="rId24"/>
    <p:sldId id="359" r:id="rId25"/>
    <p:sldId id="335" r:id="rId26"/>
    <p:sldId id="336" r:id="rId27"/>
    <p:sldId id="337" r:id="rId28"/>
    <p:sldId id="338" r:id="rId29"/>
    <p:sldId id="340" r:id="rId30"/>
    <p:sldId id="341" r:id="rId31"/>
    <p:sldId id="350" r:id="rId32"/>
    <p:sldId id="352" r:id="rId33"/>
    <p:sldId id="35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E689C0-7808-6E89-6E9E-37561AA60811}" name="Lisa Yates" initials="LY" userId="S::lisa.yates@youngcitizens.org::998e3b1b-6ef4-4467-a2a2-524d3c65665a" providerId="AD"/>
  <p188:author id="{8E3786F4-1A17-B48A-1F6F-082F48664AF1}" name="Kirsty Robertson" initials="KR" userId="S::Kirsty.Robertson@youngcitizens.org::c675aafd-d242-4524-bf4c-51bf54a7d63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omi Kennedy" initials="NK" lastIdx="6" clrIdx="0">
    <p:extLst>
      <p:ext uri="{19B8F6BF-5375-455C-9EA6-DF929625EA0E}">
        <p15:presenceInfo xmlns:p15="http://schemas.microsoft.com/office/powerpoint/2012/main" userId="S-1-5-21-600606445-897779884-259006233-7092" providerId="AD"/>
      </p:ext>
    </p:extLst>
  </p:cmAuthor>
  <p:cmAuthor id="2" name="Baker McKenzie" initials="BMcK" lastIdx="1" clrIdx="1">
    <p:extLst>
      <p:ext uri="{19B8F6BF-5375-455C-9EA6-DF929625EA0E}">
        <p15:presenceInfo xmlns:p15="http://schemas.microsoft.com/office/powerpoint/2012/main" userId="Baker McKenzie" providerId="None"/>
      </p:ext>
    </p:extLst>
  </p:cmAuthor>
  <p:cmAuthor id="3" name="Thomas Roberts" initials="TR" lastIdx="1" clrIdx="2">
    <p:extLst>
      <p:ext uri="{19B8F6BF-5375-455C-9EA6-DF929625EA0E}">
        <p15:presenceInfo xmlns:p15="http://schemas.microsoft.com/office/powerpoint/2012/main" userId="Thomas Roberts" providerId="None"/>
      </p:ext>
    </p:extLst>
  </p:cmAuthor>
  <p:cmAuthor id="4" name="Yvonne Richards" initials="YR" lastIdx="9" clrIdx="3">
    <p:extLst>
      <p:ext uri="{19B8F6BF-5375-455C-9EA6-DF929625EA0E}">
        <p15:presenceInfo xmlns:p15="http://schemas.microsoft.com/office/powerpoint/2012/main" userId="S-1-5-21-600606445-897779884-259006233-8609" providerId="AD"/>
      </p:ext>
    </p:extLst>
  </p:cmAuthor>
  <p:cmAuthor id="5" name="Stella Baynes" initials="SB" lastIdx="4" clrIdx="4">
    <p:extLst>
      <p:ext uri="{19B8F6BF-5375-455C-9EA6-DF929625EA0E}">
        <p15:presenceInfo xmlns:p15="http://schemas.microsoft.com/office/powerpoint/2012/main" userId="S-1-5-21-600606445-897779884-259006233-87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2EEB3C-AD76-005B-8294-55D7B95C8E34}" v="3" dt="2024-12-10T13:14:20.765"/>
    <p1510:client id="{C3B37CB9-A3C0-65BB-8EC7-E57A8F72C9FA}" v="6" dt="2024-12-10T12:48:33.450"/>
  </p1510:revLst>
</p1510:revInfo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8" autoAdjust="0"/>
    <p:restoredTop sz="89824" autoAdjust="0"/>
  </p:normalViewPr>
  <p:slideViewPr>
    <p:cSldViewPr snapToGrid="0" snapToObjects="1">
      <p:cViewPr varScale="1">
        <p:scale>
          <a:sx n="35" d="100"/>
          <a:sy n="35" d="100"/>
        </p:scale>
        <p:origin x="56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Yates" userId="S::lisa.yates@youngcitizens.org::998e3b1b-6ef4-4467-a2a2-524d3c65665a" providerId="AD" clId="Web-{CC443793-D64B-C43B-2BD0-FFD0BC09F2E4}"/>
    <pc:docChg chg="mod">
      <pc:chgData name="Lisa Yates" userId="S::lisa.yates@youngcitizens.org::998e3b1b-6ef4-4467-a2a2-524d3c65665a" providerId="AD" clId="Web-{CC443793-D64B-C43B-2BD0-FFD0BC09F2E4}" dt="2024-11-06T15:26:22.143" v="0"/>
      <pc:docMkLst>
        <pc:docMk/>
      </pc:docMkLst>
    </pc:docChg>
  </pc:docChgLst>
  <pc:docChgLst>
    <pc:chgData name="Kirsty Robertson" userId="c675aafd-d242-4524-bf4c-51bf54a7d63f" providerId="ADAL" clId="{B5EE35D0-B834-4810-B609-E7C9D2B7245E}"/>
    <pc:docChg chg="undo custSel modSld">
      <pc:chgData name="Kirsty Robertson" userId="c675aafd-d242-4524-bf4c-51bf54a7d63f" providerId="ADAL" clId="{B5EE35D0-B834-4810-B609-E7C9D2B7245E}" dt="2024-01-05T13:54:37.540" v="34"/>
      <pc:docMkLst>
        <pc:docMk/>
      </pc:docMkLst>
      <pc:sldChg chg="addCm">
        <pc:chgData name="Kirsty Robertson" userId="c675aafd-d242-4524-bf4c-51bf54a7d63f" providerId="ADAL" clId="{B5EE35D0-B834-4810-B609-E7C9D2B7245E}" dt="2024-01-05T13:22:15.868" v="1"/>
        <pc:sldMkLst>
          <pc:docMk/>
          <pc:sldMk cId="3597616577" sldId="331"/>
        </pc:sldMkLst>
      </pc:sldChg>
      <pc:sldChg chg="modSp mod">
        <pc:chgData name="Kirsty Robertson" userId="c675aafd-d242-4524-bf4c-51bf54a7d63f" providerId="ADAL" clId="{B5EE35D0-B834-4810-B609-E7C9D2B7245E}" dt="2024-01-05T13:53:56.624" v="31" actId="20577"/>
        <pc:sldMkLst>
          <pc:docMk/>
          <pc:sldMk cId="2565510786" sldId="333"/>
        </pc:sldMkLst>
      </pc:sldChg>
      <pc:sldChg chg="addCm">
        <pc:chgData name="Kirsty Robertson" userId="c675aafd-d242-4524-bf4c-51bf54a7d63f" providerId="ADAL" clId="{B5EE35D0-B834-4810-B609-E7C9D2B7245E}" dt="2024-01-05T13:28:32.875" v="16"/>
        <pc:sldMkLst>
          <pc:docMk/>
          <pc:sldMk cId="3505681561" sldId="335"/>
        </pc:sldMkLst>
      </pc:sldChg>
      <pc:sldChg chg="modSp addCm">
        <pc:chgData name="Kirsty Robertson" userId="c675aafd-d242-4524-bf4c-51bf54a7d63f" providerId="ADAL" clId="{B5EE35D0-B834-4810-B609-E7C9D2B7245E}" dt="2024-01-05T13:30:10.729" v="19"/>
        <pc:sldMkLst>
          <pc:docMk/>
          <pc:sldMk cId="574464498" sldId="337"/>
        </pc:sldMkLst>
      </pc:sldChg>
      <pc:sldChg chg="modSp addCm">
        <pc:chgData name="Kirsty Robertson" userId="c675aafd-d242-4524-bf4c-51bf54a7d63f" providerId="ADAL" clId="{B5EE35D0-B834-4810-B609-E7C9D2B7245E}" dt="2024-01-05T13:31:25.048" v="26"/>
        <pc:sldMkLst>
          <pc:docMk/>
          <pc:sldMk cId="3154838188" sldId="338"/>
        </pc:sldMkLst>
      </pc:sldChg>
      <pc:sldChg chg="addCm">
        <pc:chgData name="Kirsty Robertson" userId="c675aafd-d242-4524-bf4c-51bf54a7d63f" providerId="ADAL" clId="{B5EE35D0-B834-4810-B609-E7C9D2B7245E}" dt="2024-01-05T13:33:33.292" v="27"/>
        <pc:sldMkLst>
          <pc:docMk/>
          <pc:sldMk cId="2134013250" sldId="340"/>
        </pc:sldMkLst>
      </pc:sldChg>
      <pc:sldChg chg="modSp mod">
        <pc:chgData name="Kirsty Robertson" userId="c675aafd-d242-4524-bf4c-51bf54a7d63f" providerId="ADAL" clId="{B5EE35D0-B834-4810-B609-E7C9D2B7245E}" dt="2024-01-05T13:54:07.396" v="33" actId="20577"/>
        <pc:sldMkLst>
          <pc:docMk/>
          <pc:sldMk cId="6657316" sldId="342"/>
        </pc:sldMkLst>
      </pc:sldChg>
      <pc:sldChg chg="modSp mod addCm">
        <pc:chgData name="Kirsty Robertson" userId="c675aafd-d242-4524-bf4c-51bf54a7d63f" providerId="ADAL" clId="{B5EE35D0-B834-4810-B609-E7C9D2B7245E}" dt="2024-01-05T13:25:00.498" v="6"/>
        <pc:sldMkLst>
          <pc:docMk/>
          <pc:sldMk cId="3630426602" sldId="343"/>
        </pc:sldMkLst>
      </pc:sldChg>
      <pc:sldChg chg="modSp mod addCm">
        <pc:chgData name="Kirsty Robertson" userId="c675aafd-d242-4524-bf4c-51bf54a7d63f" providerId="ADAL" clId="{B5EE35D0-B834-4810-B609-E7C9D2B7245E}" dt="2024-01-05T13:54:37.540" v="34"/>
        <pc:sldMkLst>
          <pc:docMk/>
          <pc:sldMk cId="2318137233" sldId="344"/>
        </pc:sldMkLst>
      </pc:sldChg>
      <pc:sldChg chg="modSp">
        <pc:chgData name="Kirsty Robertson" userId="c675aafd-d242-4524-bf4c-51bf54a7d63f" providerId="ADAL" clId="{B5EE35D0-B834-4810-B609-E7C9D2B7245E}" dt="2024-01-05T13:27:09.337" v="15" actId="108"/>
        <pc:sldMkLst>
          <pc:docMk/>
          <pc:sldMk cId="344955953" sldId="345"/>
        </pc:sldMkLst>
      </pc:sldChg>
      <pc:sldChg chg="addCm">
        <pc:chgData name="Kirsty Robertson" userId="c675aafd-d242-4524-bf4c-51bf54a7d63f" providerId="ADAL" clId="{B5EE35D0-B834-4810-B609-E7C9D2B7245E}" dt="2024-01-05T13:36:06.322" v="30"/>
        <pc:sldMkLst>
          <pc:docMk/>
          <pc:sldMk cId="1733185804" sldId="352"/>
        </pc:sldMkLst>
      </pc:sldChg>
      <pc:sldChg chg="modSp mod addCm">
        <pc:chgData name="Kirsty Robertson" userId="c675aafd-d242-4524-bf4c-51bf54a7d63f" providerId="ADAL" clId="{B5EE35D0-B834-4810-B609-E7C9D2B7245E}" dt="2024-01-05T13:35:05.298" v="29" actId="1076"/>
        <pc:sldMkLst>
          <pc:docMk/>
          <pc:sldMk cId="1618253305" sldId="353"/>
        </pc:sldMkLst>
      </pc:sldChg>
      <pc:sldChg chg="modSp mod addCm">
        <pc:chgData name="Kirsty Robertson" userId="c675aafd-d242-4524-bf4c-51bf54a7d63f" providerId="ADAL" clId="{B5EE35D0-B834-4810-B609-E7C9D2B7245E}" dt="2024-01-05T13:26:28.167" v="14"/>
        <pc:sldMkLst>
          <pc:docMk/>
          <pc:sldMk cId="2062183153" sldId="357"/>
        </pc:sldMkLst>
      </pc:sldChg>
    </pc:docChg>
  </pc:docChgLst>
  <pc:docChgLst>
    <pc:chgData name="Lisa Yates" userId="S::lisa.yates@youngcitizens.org::998e3b1b-6ef4-4467-a2a2-524d3c65665a" providerId="AD" clId="Web-{9E86BB88-1B94-1AB0-CAC6-DE641D3283F2}"/>
    <pc:docChg chg="modSld">
      <pc:chgData name="Lisa Yates" userId="S::lisa.yates@youngcitizens.org::998e3b1b-6ef4-4467-a2a2-524d3c65665a" providerId="AD" clId="Web-{9E86BB88-1B94-1AB0-CAC6-DE641D3283F2}" dt="2024-11-13T15:27:26.757" v="3" actId="14100"/>
      <pc:docMkLst>
        <pc:docMk/>
      </pc:docMkLst>
      <pc:sldChg chg="addSp delSp modSp">
        <pc:chgData name="Lisa Yates" userId="S::lisa.yates@youngcitizens.org::998e3b1b-6ef4-4467-a2a2-524d3c65665a" providerId="AD" clId="Web-{9E86BB88-1B94-1AB0-CAC6-DE641D3283F2}" dt="2024-11-13T15:27:26.757" v="3" actId="14100"/>
        <pc:sldMkLst>
          <pc:docMk/>
          <pc:sldMk cId="2282124383" sldId="328"/>
        </pc:sldMkLst>
        <pc:spChg chg="mod">
          <ac:chgData name="Lisa Yates" userId="S::lisa.yates@youngcitizens.org::998e3b1b-6ef4-4467-a2a2-524d3c65665a" providerId="AD" clId="Web-{9E86BB88-1B94-1AB0-CAC6-DE641D3283F2}" dt="2024-11-13T15:27:26.757" v="3" actId="14100"/>
          <ac:spMkLst>
            <pc:docMk/>
            <pc:sldMk cId="2282124383" sldId="328"/>
            <ac:spMk id="18" creationId="{00000000-0000-0000-0000-000000000000}"/>
          </ac:spMkLst>
        </pc:spChg>
        <pc:picChg chg="add mod">
          <ac:chgData name="Lisa Yates" userId="S::lisa.yates@youngcitizens.org::998e3b1b-6ef4-4467-a2a2-524d3c65665a" providerId="AD" clId="Web-{9E86BB88-1B94-1AB0-CAC6-DE641D3283F2}" dt="2024-11-13T15:27:23.226" v="2" actId="1076"/>
          <ac:picMkLst>
            <pc:docMk/>
            <pc:sldMk cId="2282124383" sldId="328"/>
            <ac:picMk id="3" creationId="{6D2DCC12-BC0C-A3DB-E8AD-698C9F317BA6}"/>
          </ac:picMkLst>
        </pc:picChg>
        <pc:picChg chg="del">
          <ac:chgData name="Lisa Yates" userId="S::lisa.yates@youngcitizens.org::998e3b1b-6ef4-4467-a2a2-524d3c65665a" providerId="AD" clId="Web-{9E86BB88-1B94-1AB0-CAC6-DE641D3283F2}" dt="2024-11-13T15:27:10.335" v="0"/>
          <ac:picMkLst>
            <pc:docMk/>
            <pc:sldMk cId="2282124383" sldId="328"/>
            <ac:picMk id="9" creationId="{00000000-0000-0000-0000-000000000000}"/>
          </ac:picMkLst>
        </pc:picChg>
      </pc:sldChg>
    </pc:docChg>
  </pc:docChgLst>
  <pc:docChgLst>
    <pc:chgData name="Oliver Walkden" userId="d3219da8-9cb5-405b-a7c0-940d7d6350d3" providerId="ADAL" clId="{08B99DBC-D955-484F-AF88-0165AB043473}"/>
    <pc:docChg chg="custSel modSld">
      <pc:chgData name="Oliver Walkden" userId="d3219da8-9cb5-405b-a7c0-940d7d6350d3" providerId="ADAL" clId="{08B99DBC-D955-484F-AF88-0165AB043473}" dt="2024-12-06T13:22:18.358" v="126" actId="113"/>
      <pc:docMkLst>
        <pc:docMk/>
      </pc:docMkLst>
      <pc:sldChg chg="addSp delSp modSp mod">
        <pc:chgData name="Oliver Walkden" userId="d3219da8-9cb5-405b-a7c0-940d7d6350d3" providerId="ADAL" clId="{08B99DBC-D955-484F-AF88-0165AB043473}" dt="2024-12-06T13:22:18.358" v="126" actId="113"/>
        <pc:sldMkLst>
          <pc:docMk/>
          <pc:sldMk cId="2587414903" sldId="284"/>
        </pc:sldMkLst>
        <pc:spChg chg="mod">
          <ac:chgData name="Oliver Walkden" userId="d3219da8-9cb5-405b-a7c0-940d7d6350d3" providerId="ADAL" clId="{08B99DBC-D955-484F-AF88-0165AB043473}" dt="2024-12-06T13:20:52.554" v="14" actId="1038"/>
          <ac:spMkLst>
            <pc:docMk/>
            <pc:sldMk cId="2587414903" sldId="284"/>
            <ac:spMk id="4" creationId="{00000000-0000-0000-0000-000000000000}"/>
          </ac:spMkLst>
        </pc:spChg>
        <pc:spChg chg="mod">
          <ac:chgData name="Oliver Walkden" userId="d3219da8-9cb5-405b-a7c0-940d7d6350d3" providerId="ADAL" clId="{08B99DBC-D955-484F-AF88-0165AB043473}" dt="2024-12-06T13:22:18.358" v="126" actId="113"/>
          <ac:spMkLst>
            <pc:docMk/>
            <pc:sldMk cId="2587414903" sldId="284"/>
            <ac:spMk id="10" creationId="{00000000-0000-0000-0000-000000000000}"/>
          </ac:spMkLst>
        </pc:spChg>
        <pc:spChg chg="add mod">
          <ac:chgData name="Oliver Walkden" userId="d3219da8-9cb5-405b-a7c0-940d7d6350d3" providerId="ADAL" clId="{08B99DBC-D955-484F-AF88-0165AB043473}" dt="2024-12-06T13:22:11.092" v="124"/>
          <ac:spMkLst>
            <pc:docMk/>
            <pc:sldMk cId="2587414903" sldId="284"/>
            <ac:spMk id="13" creationId="{B22148B3-130D-41DA-8195-57867DE2118D}"/>
          </ac:spMkLst>
        </pc:spChg>
        <pc:spChg chg="del mod modCrop">
          <ac:chgData name="Oliver Walkden" userId="d3219da8-9cb5-405b-a7c0-940d7d6350d3" providerId="ADAL" clId="{08B99DBC-D955-484F-AF88-0165AB043473}" dt="2024-12-06T13:21:49.568" v="123" actId="478"/>
          <ac:spMkLst>
            <pc:docMk/>
            <pc:sldMk cId="2587414903" sldId="284"/>
            <ac:spMk id="28" creationId="{00000000-0000-0000-0000-000000000000}"/>
          </ac:spMkLst>
        </pc:spChg>
        <pc:grpChg chg="mod">
          <ac:chgData name="Oliver Walkden" userId="d3219da8-9cb5-405b-a7c0-940d7d6350d3" providerId="ADAL" clId="{08B99DBC-D955-484F-AF88-0165AB043473}" dt="2024-12-06T13:20:59.123" v="16" actId="14100"/>
          <ac:grpSpMkLst>
            <pc:docMk/>
            <pc:sldMk cId="2587414903" sldId="284"/>
            <ac:grpSpMk id="2" creationId="{96100700-1205-4856-AFE2-1834754566E9}"/>
          </ac:grpSpMkLst>
        </pc:grpChg>
        <pc:picChg chg="mod">
          <ac:chgData name="Oliver Walkden" userId="d3219da8-9cb5-405b-a7c0-940d7d6350d3" providerId="ADAL" clId="{08B99DBC-D955-484F-AF88-0165AB043473}" dt="2024-12-06T13:20:56.404" v="15" actId="14100"/>
          <ac:picMkLst>
            <pc:docMk/>
            <pc:sldMk cId="2587414903" sldId="284"/>
            <ac:picMk id="3" creationId="{BD02E710-6E0F-F583-95A9-5DF1922EB7C2}"/>
          </ac:picMkLst>
        </pc:picChg>
      </pc:sldChg>
    </pc:docChg>
  </pc:docChgLst>
  <pc:docChgLst>
    <pc:chgData name="Naomi Kennedy" userId="6a91ff27-bc1a-45de-aa08-1d2b7fac079c" providerId="ADAL" clId="{B86314F3-A1F2-4884-8B9E-0EA782BCD386}"/>
    <pc:docChg chg="undo custSel addSld delSld modSld sldOrd">
      <pc:chgData name="Naomi Kennedy" userId="6a91ff27-bc1a-45de-aa08-1d2b7fac079c" providerId="ADAL" clId="{B86314F3-A1F2-4884-8B9E-0EA782BCD386}" dt="2023-12-04T14:59:31.271" v="4305" actId="20577"/>
      <pc:docMkLst>
        <pc:docMk/>
      </pc:docMkLst>
      <pc:sldChg chg="modSp mod">
        <pc:chgData name="Naomi Kennedy" userId="6a91ff27-bc1a-45de-aa08-1d2b7fac079c" providerId="ADAL" clId="{B86314F3-A1F2-4884-8B9E-0EA782BCD386}" dt="2023-11-06T18:50:09.824" v="993" actId="20577"/>
        <pc:sldMkLst>
          <pc:docMk/>
          <pc:sldMk cId="1119088779" sldId="257"/>
        </pc:sldMkLst>
      </pc:sldChg>
      <pc:sldChg chg="modSp">
        <pc:chgData name="Naomi Kennedy" userId="6a91ff27-bc1a-45de-aa08-1d2b7fac079c" providerId="ADAL" clId="{B86314F3-A1F2-4884-8B9E-0EA782BCD386}" dt="2023-10-19T12:27:41.146" v="0" actId="14826"/>
        <pc:sldMkLst>
          <pc:docMk/>
          <pc:sldMk cId="2587414903" sldId="284"/>
        </pc:sldMkLst>
      </pc:sldChg>
      <pc:sldChg chg="modSp">
        <pc:chgData name="Naomi Kennedy" userId="6a91ff27-bc1a-45de-aa08-1d2b7fac079c" providerId="ADAL" clId="{B86314F3-A1F2-4884-8B9E-0EA782BCD386}" dt="2023-11-27T12:52:43.960" v="4277" actId="20577"/>
        <pc:sldMkLst>
          <pc:docMk/>
          <pc:sldMk cId="2282124383" sldId="328"/>
        </pc:sldMkLst>
      </pc:sldChg>
      <pc:sldChg chg="modSp mod">
        <pc:chgData name="Naomi Kennedy" userId="6a91ff27-bc1a-45de-aa08-1d2b7fac079c" providerId="ADAL" clId="{B86314F3-A1F2-4884-8B9E-0EA782BCD386}" dt="2023-11-02T19:51:05.896" v="980" actId="20577"/>
        <pc:sldMkLst>
          <pc:docMk/>
          <pc:sldMk cId="3483969853" sldId="329"/>
        </pc:sldMkLst>
      </pc:sldChg>
      <pc:sldChg chg="modSp">
        <pc:chgData name="Naomi Kennedy" userId="6a91ff27-bc1a-45de-aa08-1d2b7fac079c" providerId="ADAL" clId="{B86314F3-A1F2-4884-8B9E-0EA782BCD386}" dt="2023-11-06T18:50:29.066" v="1006" actId="20577"/>
        <pc:sldMkLst>
          <pc:docMk/>
          <pc:sldMk cId="1116921239" sldId="332"/>
        </pc:sldMkLst>
      </pc:sldChg>
      <pc:sldChg chg="addSp delSp modSp mod delAnim modAnim">
        <pc:chgData name="Naomi Kennedy" userId="6a91ff27-bc1a-45de-aa08-1d2b7fac079c" providerId="ADAL" clId="{B86314F3-A1F2-4884-8B9E-0EA782BCD386}" dt="2023-11-06T18:50:41.564" v="1018" actId="20577"/>
        <pc:sldMkLst>
          <pc:docMk/>
          <pc:sldMk cId="2565510786" sldId="333"/>
        </pc:sldMkLst>
      </pc:sldChg>
      <pc:sldChg chg="modSp mod">
        <pc:chgData name="Naomi Kennedy" userId="6a91ff27-bc1a-45de-aa08-1d2b7fac079c" providerId="ADAL" clId="{B86314F3-A1F2-4884-8B9E-0EA782BCD386}" dt="2023-11-06T19:45:47.645" v="3448" actId="20577"/>
        <pc:sldMkLst>
          <pc:docMk/>
          <pc:sldMk cId="3505681561" sldId="335"/>
        </pc:sldMkLst>
      </pc:sldChg>
      <pc:sldChg chg="modSp mod">
        <pc:chgData name="Naomi Kennedy" userId="6a91ff27-bc1a-45de-aa08-1d2b7fac079c" providerId="ADAL" clId="{B86314F3-A1F2-4884-8B9E-0EA782BCD386}" dt="2023-11-07T12:12:56.554" v="4061" actId="20577"/>
        <pc:sldMkLst>
          <pc:docMk/>
          <pc:sldMk cId="727370786" sldId="336"/>
        </pc:sldMkLst>
      </pc:sldChg>
      <pc:sldChg chg="modSp mod">
        <pc:chgData name="Naomi Kennedy" userId="6a91ff27-bc1a-45de-aa08-1d2b7fac079c" providerId="ADAL" clId="{B86314F3-A1F2-4884-8B9E-0EA782BCD386}" dt="2023-11-07T12:13:37.962" v="4084" actId="1036"/>
        <pc:sldMkLst>
          <pc:docMk/>
          <pc:sldMk cId="574464498" sldId="337"/>
        </pc:sldMkLst>
      </pc:sldChg>
      <pc:sldChg chg="modSp mod">
        <pc:chgData name="Naomi Kennedy" userId="6a91ff27-bc1a-45de-aa08-1d2b7fac079c" providerId="ADAL" clId="{B86314F3-A1F2-4884-8B9E-0EA782BCD386}" dt="2023-11-07T12:14:00.237" v="4092" actId="1035"/>
        <pc:sldMkLst>
          <pc:docMk/>
          <pc:sldMk cId="3154838188" sldId="338"/>
        </pc:sldMkLst>
      </pc:sldChg>
      <pc:sldChg chg="modSp mod">
        <pc:chgData name="Naomi Kennedy" userId="6a91ff27-bc1a-45de-aa08-1d2b7fac079c" providerId="ADAL" clId="{B86314F3-A1F2-4884-8B9E-0EA782BCD386}" dt="2023-11-06T19:45:59.426" v="3456" actId="20577"/>
        <pc:sldMkLst>
          <pc:docMk/>
          <pc:sldMk cId="2134013250" sldId="340"/>
        </pc:sldMkLst>
      </pc:sldChg>
      <pc:sldChg chg="addSp delSp modSp mod modAnim">
        <pc:chgData name="Naomi Kennedy" userId="6a91ff27-bc1a-45de-aa08-1d2b7fac079c" providerId="ADAL" clId="{B86314F3-A1F2-4884-8B9E-0EA782BCD386}" dt="2023-11-07T12:06:23.563" v="4055" actId="1076"/>
        <pc:sldMkLst>
          <pc:docMk/>
          <pc:sldMk cId="1184829739" sldId="341"/>
        </pc:sldMkLst>
      </pc:sldChg>
      <pc:sldChg chg="modSp mod ord">
        <pc:chgData name="Naomi Kennedy" userId="6a91ff27-bc1a-45de-aa08-1d2b7fac079c" providerId="ADAL" clId="{B86314F3-A1F2-4884-8B9E-0EA782BCD386}" dt="2023-11-06T18:58:44.613" v="1072" actId="20577"/>
        <pc:sldMkLst>
          <pc:docMk/>
          <pc:sldMk cId="6657316" sldId="342"/>
        </pc:sldMkLst>
      </pc:sldChg>
      <pc:sldChg chg="modSp mod ord modAnim">
        <pc:chgData name="Naomi Kennedy" userId="6a91ff27-bc1a-45de-aa08-1d2b7fac079c" providerId="ADAL" clId="{B86314F3-A1F2-4884-8B9E-0EA782BCD386}" dt="2023-11-07T13:47:20.808" v="4114" actId="20577"/>
        <pc:sldMkLst>
          <pc:docMk/>
          <pc:sldMk cId="3630426602" sldId="343"/>
        </pc:sldMkLst>
      </pc:sldChg>
      <pc:sldChg chg="addSp delSp modSp mod ord">
        <pc:chgData name="Naomi Kennedy" userId="6a91ff27-bc1a-45de-aa08-1d2b7fac079c" providerId="ADAL" clId="{B86314F3-A1F2-4884-8B9E-0EA782BCD386}" dt="2023-11-07T13:47:50.867" v="4132" actId="20577"/>
        <pc:sldMkLst>
          <pc:docMk/>
          <pc:sldMk cId="2318137233" sldId="344"/>
        </pc:sldMkLst>
      </pc:sldChg>
      <pc:sldChg chg="addSp delSp modSp mod ord modAnim modNotesTx">
        <pc:chgData name="Naomi Kennedy" userId="6a91ff27-bc1a-45de-aa08-1d2b7fac079c" providerId="ADAL" clId="{B86314F3-A1F2-4884-8B9E-0EA782BCD386}" dt="2023-11-07T14:08:50.089" v="4189" actId="404"/>
        <pc:sldMkLst>
          <pc:docMk/>
          <pc:sldMk cId="344955953" sldId="345"/>
        </pc:sldMkLst>
      </pc:sldChg>
      <pc:sldChg chg="addSp delSp modSp mod ord delAnim modAnim">
        <pc:chgData name="Naomi Kennedy" userId="6a91ff27-bc1a-45de-aa08-1d2b7fac079c" providerId="ADAL" clId="{B86314F3-A1F2-4884-8B9E-0EA782BCD386}" dt="2023-11-07T14:10:30.879" v="4214"/>
        <pc:sldMkLst>
          <pc:docMk/>
          <pc:sldMk cId="2878414148" sldId="346"/>
        </pc:sldMkLst>
      </pc:sldChg>
      <pc:sldChg chg="del ord">
        <pc:chgData name="Naomi Kennedy" userId="6a91ff27-bc1a-45de-aa08-1d2b7fac079c" providerId="ADAL" clId="{B86314F3-A1F2-4884-8B9E-0EA782BCD386}" dt="2023-11-06T19:23:19.538" v="2637" actId="47"/>
        <pc:sldMkLst>
          <pc:docMk/>
          <pc:sldMk cId="3623205111" sldId="347"/>
        </pc:sldMkLst>
      </pc:sldChg>
      <pc:sldChg chg="del ord">
        <pc:chgData name="Naomi Kennedy" userId="6a91ff27-bc1a-45de-aa08-1d2b7fac079c" providerId="ADAL" clId="{B86314F3-A1F2-4884-8B9E-0EA782BCD386}" dt="2023-11-06T19:23:20.287" v="2638" actId="47"/>
        <pc:sldMkLst>
          <pc:docMk/>
          <pc:sldMk cId="789413177" sldId="348"/>
        </pc:sldMkLst>
      </pc:sldChg>
      <pc:sldChg chg="del ord">
        <pc:chgData name="Naomi Kennedy" userId="6a91ff27-bc1a-45de-aa08-1d2b7fac079c" providerId="ADAL" clId="{B86314F3-A1F2-4884-8B9E-0EA782BCD386}" dt="2023-11-06T19:23:21.021" v="2639" actId="47"/>
        <pc:sldMkLst>
          <pc:docMk/>
          <pc:sldMk cId="359701836" sldId="349"/>
        </pc:sldMkLst>
      </pc:sldChg>
      <pc:sldChg chg="modSp mod">
        <pc:chgData name="Naomi Kennedy" userId="6a91ff27-bc1a-45de-aa08-1d2b7fac079c" providerId="ADAL" clId="{B86314F3-A1F2-4884-8B9E-0EA782BCD386}" dt="2023-11-07T14:12:13.520" v="4268" actId="20577"/>
        <pc:sldMkLst>
          <pc:docMk/>
          <pc:sldMk cId="2297148616" sldId="350"/>
        </pc:sldMkLst>
      </pc:sldChg>
      <pc:sldChg chg="modSp mod">
        <pc:chgData name="Naomi Kennedy" userId="6a91ff27-bc1a-45de-aa08-1d2b7fac079c" providerId="ADAL" clId="{B86314F3-A1F2-4884-8B9E-0EA782BCD386}" dt="2023-11-07T12:14:42.507" v="4102" actId="20577"/>
        <pc:sldMkLst>
          <pc:docMk/>
          <pc:sldMk cId="1733185804" sldId="352"/>
        </pc:sldMkLst>
      </pc:sldChg>
      <pc:sldChg chg="addSp delSp modSp del mod setBg">
        <pc:chgData name="Naomi Kennedy" userId="6a91ff27-bc1a-45de-aa08-1d2b7fac079c" providerId="ADAL" clId="{B86314F3-A1F2-4884-8B9E-0EA782BCD386}" dt="2023-12-04T14:59:31.271" v="4305" actId="20577"/>
        <pc:sldMkLst>
          <pc:docMk/>
          <pc:sldMk cId="1618253305" sldId="353"/>
        </pc:sldMkLst>
      </pc:sldChg>
      <pc:sldChg chg="addSp delSp modSp add mod delAnim modAnim">
        <pc:chgData name="Naomi Kennedy" userId="6a91ff27-bc1a-45de-aa08-1d2b7fac079c" providerId="ADAL" clId="{B86314F3-A1F2-4884-8B9E-0EA782BCD386}" dt="2023-11-06T18:57:21.767" v="1068"/>
        <pc:sldMkLst>
          <pc:docMk/>
          <pc:sldMk cId="2889009247" sldId="354"/>
        </pc:sldMkLst>
      </pc:sldChg>
      <pc:sldChg chg="addSp modSp add mod modAnim">
        <pc:chgData name="Naomi Kennedy" userId="6a91ff27-bc1a-45de-aa08-1d2b7fac079c" providerId="ADAL" clId="{B86314F3-A1F2-4884-8B9E-0EA782BCD386}" dt="2023-11-02T19:48:39.764" v="979"/>
        <pc:sldMkLst>
          <pc:docMk/>
          <pc:sldMk cId="1923874887" sldId="355"/>
        </pc:sldMkLst>
      </pc:sldChg>
      <pc:sldChg chg="addSp delSp modSp add del mod modAnim">
        <pc:chgData name="Naomi Kennedy" userId="6a91ff27-bc1a-45de-aa08-1d2b7fac079c" providerId="ADAL" clId="{B86314F3-A1F2-4884-8B9E-0EA782BCD386}" dt="2023-11-07T14:08:23.798" v="4188"/>
        <pc:sldMkLst>
          <pc:docMk/>
          <pc:sldMk cId="1908913549" sldId="356"/>
        </pc:sldMkLst>
      </pc:sldChg>
      <pc:sldChg chg="addSp modSp add mod modAnim">
        <pc:chgData name="Naomi Kennedy" userId="6a91ff27-bc1a-45de-aa08-1d2b7fac079c" providerId="ADAL" clId="{B86314F3-A1F2-4884-8B9E-0EA782BCD386}" dt="2023-11-07T13:48:27.161" v="4141" actId="20577"/>
        <pc:sldMkLst>
          <pc:docMk/>
          <pc:sldMk cId="2062183153" sldId="357"/>
        </pc:sldMkLst>
      </pc:sldChg>
      <pc:sldChg chg="addSp modSp add mod ord modAnim">
        <pc:chgData name="Naomi Kennedy" userId="6a91ff27-bc1a-45de-aa08-1d2b7fac079c" providerId="ADAL" clId="{B86314F3-A1F2-4884-8B9E-0EA782BCD386}" dt="2023-11-07T14:10:04.210" v="4209"/>
        <pc:sldMkLst>
          <pc:docMk/>
          <pc:sldMk cId="1896109742" sldId="358"/>
        </pc:sldMkLst>
      </pc:sldChg>
      <pc:sldChg chg="addSp modSp add mod ord modAnim">
        <pc:chgData name="Naomi Kennedy" userId="6a91ff27-bc1a-45de-aa08-1d2b7fac079c" providerId="ADAL" clId="{B86314F3-A1F2-4884-8B9E-0EA782BCD386}" dt="2023-11-07T13:54:31.107" v="4184"/>
        <pc:sldMkLst>
          <pc:docMk/>
          <pc:sldMk cId="2085801601" sldId="359"/>
        </pc:sldMkLst>
      </pc:sldChg>
    </pc:docChg>
  </pc:docChgLst>
  <pc:docChgLst>
    <pc:chgData name="Lisa Yates" userId="S::lisa.yates@youngcitizens.org::998e3b1b-6ef4-4467-a2a2-524d3c65665a" providerId="AD" clId="Web-{C3B37CB9-A3C0-65BB-8EC7-E57A8F72C9FA}"/>
    <pc:docChg chg="modSld">
      <pc:chgData name="Lisa Yates" userId="S::lisa.yates@youngcitizens.org::998e3b1b-6ef4-4467-a2a2-524d3c65665a" providerId="AD" clId="Web-{C3B37CB9-A3C0-65BB-8EC7-E57A8F72C9FA}" dt="2024-12-10T12:48:33.450" v="2" actId="20577"/>
      <pc:docMkLst>
        <pc:docMk/>
      </pc:docMkLst>
      <pc:sldChg chg="modSp">
        <pc:chgData name="Lisa Yates" userId="S::lisa.yates@youngcitizens.org::998e3b1b-6ef4-4467-a2a2-524d3c65665a" providerId="AD" clId="Web-{C3B37CB9-A3C0-65BB-8EC7-E57A8F72C9FA}" dt="2024-12-10T12:48:33.450" v="2" actId="20577"/>
        <pc:sldMkLst>
          <pc:docMk/>
          <pc:sldMk cId="2318137233" sldId="344"/>
        </pc:sldMkLst>
        <pc:spChg chg="mod">
          <ac:chgData name="Lisa Yates" userId="S::lisa.yates@youngcitizens.org::998e3b1b-6ef4-4467-a2a2-524d3c65665a" providerId="AD" clId="Web-{C3B37CB9-A3C0-65BB-8EC7-E57A8F72C9FA}" dt="2024-12-10T12:48:33.450" v="2" actId="20577"/>
          <ac:spMkLst>
            <pc:docMk/>
            <pc:sldMk cId="2318137233" sldId="344"/>
            <ac:spMk id="3" creationId="{00000000-0000-0000-0000-000000000000}"/>
          </ac:spMkLst>
        </pc:spChg>
      </pc:sldChg>
    </pc:docChg>
  </pc:docChgLst>
  <pc:docChgLst>
    <pc:chgData name="Lisa Yates" userId="S::lisa.yates@youngcitizens.org::998e3b1b-6ef4-4467-a2a2-524d3c65665a" providerId="AD" clId="Web-{402133E5-740F-02A9-CA4E-8313DFBA093F}"/>
    <pc:docChg chg="modSld">
      <pc:chgData name="Lisa Yates" userId="S::lisa.yates@youngcitizens.org::998e3b1b-6ef4-4467-a2a2-524d3c65665a" providerId="AD" clId="Web-{402133E5-740F-02A9-CA4E-8313DFBA093F}" dt="2024-11-13T14:00:44.615" v="3" actId="20577"/>
      <pc:docMkLst>
        <pc:docMk/>
      </pc:docMkLst>
      <pc:sldChg chg="modSp">
        <pc:chgData name="Lisa Yates" userId="S::lisa.yates@youngcitizens.org::998e3b1b-6ef4-4467-a2a2-524d3c65665a" providerId="AD" clId="Web-{402133E5-740F-02A9-CA4E-8313DFBA093F}" dt="2024-11-13T14:00:44.615" v="3" actId="20577"/>
        <pc:sldMkLst>
          <pc:docMk/>
          <pc:sldMk cId="1618253305" sldId="353"/>
        </pc:sldMkLst>
        <pc:spChg chg="mod">
          <ac:chgData name="Lisa Yates" userId="S::lisa.yates@youngcitizens.org::998e3b1b-6ef4-4467-a2a2-524d3c65665a" providerId="AD" clId="Web-{402133E5-740F-02A9-CA4E-8313DFBA093F}" dt="2024-11-13T14:00:44.615" v="3" actId="20577"/>
          <ac:spMkLst>
            <pc:docMk/>
            <pc:sldMk cId="1618253305" sldId="353"/>
            <ac:spMk id="18" creationId="{4B0EB10B-0177-4FCC-8C48-1097C7778BA3}"/>
          </ac:spMkLst>
        </pc:spChg>
        <pc:spChg chg="mod">
          <ac:chgData name="Lisa Yates" userId="S::lisa.yates@youngcitizens.org::998e3b1b-6ef4-4467-a2a2-524d3c65665a" providerId="AD" clId="Web-{402133E5-740F-02A9-CA4E-8313DFBA093F}" dt="2024-11-13T14:00:20.693" v="2" actId="20577"/>
          <ac:spMkLst>
            <pc:docMk/>
            <pc:sldMk cId="1618253305" sldId="353"/>
            <ac:spMk id="19" creationId="{4CC182D2-9B97-41D0-9D15-1406BC1EA89B}"/>
          </ac:spMkLst>
        </pc:spChg>
        <pc:spChg chg="mod">
          <ac:chgData name="Lisa Yates" userId="S::lisa.yates@youngcitizens.org::998e3b1b-6ef4-4467-a2a2-524d3c65665a" providerId="AD" clId="Web-{402133E5-740F-02A9-CA4E-8313DFBA093F}" dt="2024-11-13T14:00:03.333" v="1" actId="20577"/>
          <ac:spMkLst>
            <pc:docMk/>
            <pc:sldMk cId="1618253305" sldId="353"/>
            <ac:spMk id="22" creationId="{CB31F61A-FE44-4852-9A60-4D74CDD10412}"/>
          </ac:spMkLst>
        </pc:spChg>
      </pc:sldChg>
    </pc:docChg>
  </pc:docChgLst>
  <pc:docChgLst>
    <pc:chgData name="Lisa Yates" userId="S::lisa.yates@youngcitizens.org::998e3b1b-6ef4-4467-a2a2-524d3c65665a" providerId="AD" clId="Web-{CCED2DFE-7456-53BD-B037-F8571E64161B}"/>
    <pc:docChg chg="modSld">
      <pc:chgData name="Lisa Yates" userId="S::lisa.yates@youngcitizens.org::998e3b1b-6ef4-4467-a2a2-524d3c65665a" providerId="AD" clId="Web-{CCED2DFE-7456-53BD-B037-F8571E64161B}" dt="2024-11-13T15:21:23.738" v="2"/>
      <pc:docMkLst>
        <pc:docMk/>
      </pc:docMkLst>
      <pc:sldChg chg="addSp delSp">
        <pc:chgData name="Lisa Yates" userId="S::lisa.yates@youngcitizens.org::998e3b1b-6ef4-4467-a2a2-524d3c65665a" providerId="AD" clId="Web-{CCED2DFE-7456-53BD-B037-F8571E64161B}" dt="2024-11-13T15:21:23.738" v="2"/>
        <pc:sldMkLst>
          <pc:docMk/>
          <pc:sldMk cId="2587414903" sldId="284"/>
        </pc:sldMkLst>
        <pc:grpChg chg="add">
          <ac:chgData name="Lisa Yates" userId="S::lisa.yates@youngcitizens.org::998e3b1b-6ef4-4467-a2a2-524d3c65665a" providerId="AD" clId="Web-{CCED2DFE-7456-53BD-B037-F8571E64161B}" dt="2024-11-13T15:21:23.738" v="2"/>
          <ac:grpSpMkLst>
            <pc:docMk/>
            <pc:sldMk cId="2587414903" sldId="284"/>
            <ac:grpSpMk id="2" creationId="{96100700-1205-4856-AFE2-1834754566E9}"/>
          </ac:grpSpMkLst>
        </pc:grpChg>
        <pc:picChg chg="add">
          <ac:chgData name="Lisa Yates" userId="S::lisa.yates@youngcitizens.org::998e3b1b-6ef4-4467-a2a2-524d3c65665a" providerId="AD" clId="Web-{CCED2DFE-7456-53BD-B037-F8571E64161B}" dt="2024-11-13T15:21:23.738" v="2"/>
          <ac:picMkLst>
            <pc:docMk/>
            <pc:sldMk cId="2587414903" sldId="284"/>
            <ac:picMk id="3" creationId="{BD02E710-6E0F-F583-95A9-5DF1922EB7C2}"/>
          </ac:picMkLst>
        </pc:picChg>
        <pc:picChg chg="add">
          <ac:chgData name="Lisa Yates" userId="S::lisa.yates@youngcitizens.org::998e3b1b-6ef4-4467-a2a2-524d3c65665a" providerId="AD" clId="Web-{CCED2DFE-7456-53BD-B037-F8571E64161B}" dt="2024-11-13T15:21:23.738" v="2"/>
          <ac:picMkLst>
            <pc:docMk/>
            <pc:sldMk cId="2587414903" sldId="284"/>
            <ac:picMk id="5" creationId="{5763C4F8-DE45-85FA-336D-2C014B15FD37}"/>
          </ac:picMkLst>
        </pc:picChg>
        <pc:picChg chg="del">
          <ac:chgData name="Lisa Yates" userId="S::lisa.yates@youngcitizens.org::998e3b1b-6ef4-4467-a2a2-524d3c65665a" providerId="AD" clId="Web-{CCED2DFE-7456-53BD-B037-F8571E64161B}" dt="2024-11-13T15:21:19.753" v="0"/>
          <ac:picMkLst>
            <pc:docMk/>
            <pc:sldMk cId="2587414903" sldId="284"/>
            <ac:picMk id="11" creationId="{00000000-0000-0000-0000-000000000000}"/>
          </ac:picMkLst>
        </pc:picChg>
        <pc:picChg chg="del">
          <ac:chgData name="Lisa Yates" userId="S::lisa.yates@youngcitizens.org::998e3b1b-6ef4-4467-a2a2-524d3c65665a" providerId="AD" clId="Web-{CCED2DFE-7456-53BD-B037-F8571E64161B}" dt="2024-11-13T15:21:21.769" v="1"/>
          <ac:picMkLst>
            <pc:docMk/>
            <pc:sldMk cId="2587414903" sldId="284"/>
            <ac:picMk id="12" creationId="{00000000-0000-0000-0000-000000000000}"/>
          </ac:picMkLst>
        </pc:picChg>
      </pc:sldChg>
    </pc:docChg>
  </pc:docChgLst>
  <pc:docChgLst>
    <pc:chgData name="Naomi Kennedy" userId="6a91ff27-bc1a-45de-aa08-1d2b7fac079c" providerId="ADAL" clId="{E72F9A72-C7F9-43C4-837F-9BE5C26CFEF6}"/>
    <pc:docChg chg="modSld">
      <pc:chgData name="Naomi Kennedy" userId="6a91ff27-bc1a-45de-aa08-1d2b7fac079c" providerId="ADAL" clId="{E72F9A72-C7F9-43C4-837F-9BE5C26CFEF6}" dt="2024-01-10T10:28:34.087" v="79" actId="20577"/>
      <pc:docMkLst>
        <pc:docMk/>
      </pc:docMkLst>
      <pc:sldChg chg="modSp mod delCm">
        <pc:chgData name="Naomi Kennedy" userId="6a91ff27-bc1a-45de-aa08-1d2b7fac079c" providerId="ADAL" clId="{E72F9A72-C7F9-43C4-837F-9BE5C26CFEF6}" dt="2024-01-05T14:11:28.974" v="57"/>
        <pc:sldMkLst>
          <pc:docMk/>
          <pc:sldMk cId="3597616577" sldId="331"/>
        </pc:sldMkLst>
      </pc:sldChg>
      <pc:sldChg chg="modSp mod delCm">
        <pc:chgData name="Naomi Kennedy" userId="6a91ff27-bc1a-45de-aa08-1d2b7fac079c" providerId="ADAL" clId="{E72F9A72-C7F9-43C4-837F-9BE5C26CFEF6}" dt="2024-01-05T14:12:21.407" v="67" actId="20577"/>
        <pc:sldMkLst>
          <pc:docMk/>
          <pc:sldMk cId="3505681561" sldId="335"/>
        </pc:sldMkLst>
      </pc:sldChg>
      <pc:sldChg chg="modAnim">
        <pc:chgData name="Naomi Kennedy" userId="6a91ff27-bc1a-45de-aa08-1d2b7fac079c" providerId="ADAL" clId="{E72F9A72-C7F9-43C4-837F-9BE5C26CFEF6}" dt="2024-01-05T11:32:50.937" v="13"/>
        <pc:sldMkLst>
          <pc:docMk/>
          <pc:sldMk cId="727370786" sldId="336"/>
        </pc:sldMkLst>
      </pc:sldChg>
      <pc:sldChg chg="modSp modAnim delCm">
        <pc:chgData name="Naomi Kennedy" userId="6a91ff27-bc1a-45de-aa08-1d2b7fac079c" providerId="ADAL" clId="{E72F9A72-C7F9-43C4-837F-9BE5C26CFEF6}" dt="2024-01-05T14:12:30.549" v="68"/>
        <pc:sldMkLst>
          <pc:docMk/>
          <pc:sldMk cId="574464498" sldId="337"/>
        </pc:sldMkLst>
      </pc:sldChg>
      <pc:sldChg chg="modSp modAnim delCm">
        <pc:chgData name="Naomi Kennedy" userId="6a91ff27-bc1a-45de-aa08-1d2b7fac079c" providerId="ADAL" clId="{E72F9A72-C7F9-43C4-837F-9BE5C26CFEF6}" dt="2024-01-10T10:28:15.663" v="77" actId="20577"/>
        <pc:sldMkLst>
          <pc:docMk/>
          <pc:sldMk cId="3154838188" sldId="338"/>
        </pc:sldMkLst>
      </pc:sldChg>
      <pc:sldChg chg="modSp mod modAnim delCm">
        <pc:chgData name="Naomi Kennedy" userId="6a91ff27-bc1a-45de-aa08-1d2b7fac079c" providerId="ADAL" clId="{E72F9A72-C7F9-43C4-837F-9BE5C26CFEF6}" dt="2024-01-10T10:28:34.087" v="79" actId="20577"/>
        <pc:sldMkLst>
          <pc:docMk/>
          <pc:sldMk cId="2134013250" sldId="340"/>
        </pc:sldMkLst>
      </pc:sldChg>
      <pc:sldChg chg="delCm">
        <pc:chgData name="Naomi Kennedy" userId="6a91ff27-bc1a-45de-aa08-1d2b7fac079c" providerId="ADAL" clId="{E72F9A72-C7F9-43C4-837F-9BE5C26CFEF6}" dt="2024-01-05T14:11:40.047" v="58"/>
        <pc:sldMkLst>
          <pc:docMk/>
          <pc:sldMk cId="3630426602" sldId="343"/>
        </pc:sldMkLst>
      </pc:sldChg>
      <pc:sldChg chg="modSp mod modAnim delCm">
        <pc:chgData name="Naomi Kennedy" userId="6a91ff27-bc1a-45de-aa08-1d2b7fac079c" providerId="ADAL" clId="{E72F9A72-C7F9-43C4-837F-9BE5C26CFEF6}" dt="2024-01-05T14:11:52.094" v="62" actId="20577"/>
        <pc:sldMkLst>
          <pc:docMk/>
          <pc:sldMk cId="2318137233" sldId="344"/>
        </pc:sldMkLst>
      </pc:sldChg>
      <pc:sldChg chg="modSp">
        <pc:chgData name="Naomi Kennedy" userId="6a91ff27-bc1a-45de-aa08-1d2b7fac079c" providerId="ADAL" clId="{E72F9A72-C7F9-43C4-837F-9BE5C26CFEF6}" dt="2024-01-05T11:31:44.507" v="1" actId="2711"/>
        <pc:sldMkLst>
          <pc:docMk/>
          <pc:sldMk cId="344955953" sldId="345"/>
        </pc:sldMkLst>
      </pc:sldChg>
      <pc:sldChg chg="modSp delCm">
        <pc:chgData name="Naomi Kennedy" userId="6a91ff27-bc1a-45de-aa08-1d2b7fac079c" providerId="ADAL" clId="{E72F9A72-C7F9-43C4-837F-9BE5C26CFEF6}" dt="2024-01-05T14:13:31.802" v="73"/>
        <pc:sldMkLst>
          <pc:docMk/>
          <pc:sldMk cId="1733185804" sldId="352"/>
        </pc:sldMkLst>
      </pc:sldChg>
      <pc:sldChg chg="modSp mod delCm">
        <pc:chgData name="Naomi Kennedy" userId="6a91ff27-bc1a-45de-aa08-1d2b7fac079c" providerId="ADAL" clId="{E72F9A72-C7F9-43C4-837F-9BE5C26CFEF6}" dt="2024-01-05T14:13:38.294" v="76" actId="20577"/>
        <pc:sldMkLst>
          <pc:docMk/>
          <pc:sldMk cId="1618253305" sldId="353"/>
        </pc:sldMkLst>
      </pc:sldChg>
      <pc:sldChg chg="modSp mod delCm">
        <pc:chgData name="Naomi Kennedy" userId="6a91ff27-bc1a-45de-aa08-1d2b7fac079c" providerId="ADAL" clId="{E72F9A72-C7F9-43C4-837F-9BE5C26CFEF6}" dt="2024-01-05T14:12:07.619" v="65" actId="1036"/>
        <pc:sldMkLst>
          <pc:docMk/>
          <pc:sldMk cId="2062183153" sldId="357"/>
        </pc:sldMkLst>
      </pc:sldChg>
      <pc:sldChg chg="modSp">
        <pc:chgData name="Naomi Kennedy" userId="6a91ff27-bc1a-45de-aa08-1d2b7fac079c" providerId="ADAL" clId="{E72F9A72-C7F9-43C4-837F-9BE5C26CFEF6}" dt="2024-01-05T11:32:05.402" v="2" actId="20577"/>
        <pc:sldMkLst>
          <pc:docMk/>
          <pc:sldMk cId="2085801601" sldId="359"/>
        </pc:sldMkLst>
      </pc:sldChg>
    </pc:docChg>
  </pc:docChgLst>
  <pc:docChgLst>
    <pc:chgData name="Oliver Walkden" userId="d3219da8-9cb5-405b-a7c0-940d7d6350d3" providerId="ADAL" clId="{407395E5-F795-47B6-A5E8-45FABFA5F79C}"/>
    <pc:docChg chg="undo custSel modSld">
      <pc:chgData name="Oliver Walkden" userId="d3219da8-9cb5-405b-a7c0-940d7d6350d3" providerId="ADAL" clId="{407395E5-F795-47B6-A5E8-45FABFA5F79C}" dt="2024-12-06T13:26:44.268" v="6" actId="166"/>
      <pc:docMkLst>
        <pc:docMk/>
      </pc:docMkLst>
      <pc:sldChg chg="delSp modSp mod">
        <pc:chgData name="Oliver Walkden" userId="d3219da8-9cb5-405b-a7c0-940d7d6350d3" providerId="ADAL" clId="{407395E5-F795-47B6-A5E8-45FABFA5F79C}" dt="2024-12-06T13:26:44.268" v="6" actId="166"/>
        <pc:sldMkLst>
          <pc:docMk/>
          <pc:sldMk cId="2587414903" sldId="284"/>
        </pc:sldMkLst>
        <pc:spChg chg="del">
          <ac:chgData name="Oliver Walkden" userId="d3219da8-9cb5-405b-a7c0-940d7d6350d3" providerId="ADAL" clId="{407395E5-F795-47B6-A5E8-45FABFA5F79C}" dt="2024-12-06T13:26:40.481" v="2" actId="478"/>
          <ac:spMkLst>
            <pc:docMk/>
            <pc:sldMk cId="2587414903" sldId="284"/>
            <ac:spMk id="17" creationId="{00000000-0000-0000-0000-000000000000}"/>
          </ac:spMkLst>
        </pc:spChg>
        <pc:spChg chg="mod">
          <ac:chgData name="Oliver Walkden" userId="d3219da8-9cb5-405b-a7c0-940d7d6350d3" providerId="ADAL" clId="{407395E5-F795-47B6-A5E8-45FABFA5F79C}" dt="2024-12-06T13:26:42.020" v="4" actId="1076"/>
          <ac:spMkLst>
            <pc:docMk/>
            <pc:sldMk cId="2587414903" sldId="284"/>
            <ac:spMk id="21" creationId="{00000000-0000-0000-0000-000000000000}"/>
          </ac:spMkLst>
        </pc:spChg>
        <pc:spChg chg="mod ord">
          <ac:chgData name="Oliver Walkden" userId="d3219da8-9cb5-405b-a7c0-940d7d6350d3" providerId="ADAL" clId="{407395E5-F795-47B6-A5E8-45FABFA5F79C}" dt="2024-12-06T13:26:44.268" v="6" actId="166"/>
          <ac:spMkLst>
            <pc:docMk/>
            <pc:sldMk cId="2587414903" sldId="284"/>
            <ac:spMk id="31" creationId="{00000000-0000-0000-0000-000000000000}"/>
          </ac:spMkLst>
        </pc:spChg>
      </pc:sldChg>
    </pc:docChg>
  </pc:docChgLst>
  <pc:docChgLst>
    <pc:chgData name="Lisa Yates" userId="S::lisa.yates@youngcitizens.org::998e3b1b-6ef4-4467-a2a2-524d3c65665a" providerId="AD" clId="Web-{ED5322F8-22FE-E987-0CC6-EB0FEC56A1B1}"/>
    <pc:docChg chg="modSld">
      <pc:chgData name="Lisa Yates" userId="S::lisa.yates@youngcitizens.org::998e3b1b-6ef4-4467-a2a2-524d3c65665a" providerId="AD" clId="Web-{ED5322F8-22FE-E987-0CC6-EB0FEC56A1B1}" dt="2024-11-13T16:10:28.647" v="17" actId="1076"/>
      <pc:docMkLst>
        <pc:docMk/>
      </pc:docMkLst>
      <pc:sldChg chg="addSp delSp modSp">
        <pc:chgData name="Lisa Yates" userId="S::lisa.yates@youngcitizens.org::998e3b1b-6ef4-4467-a2a2-524d3c65665a" providerId="AD" clId="Web-{ED5322F8-22FE-E987-0CC6-EB0FEC56A1B1}" dt="2024-11-13T16:10:28.647" v="17" actId="1076"/>
        <pc:sldMkLst>
          <pc:docMk/>
          <pc:sldMk cId="1618253305" sldId="353"/>
        </pc:sldMkLst>
        <pc:picChg chg="add mod">
          <ac:chgData name="Lisa Yates" userId="S::lisa.yates@youngcitizens.org::998e3b1b-6ef4-4467-a2a2-524d3c65665a" providerId="AD" clId="Web-{ED5322F8-22FE-E987-0CC6-EB0FEC56A1B1}" dt="2024-11-13T16:08:54.078" v="3" actId="1076"/>
          <ac:picMkLst>
            <pc:docMk/>
            <pc:sldMk cId="1618253305" sldId="353"/>
            <ac:picMk id="2" creationId="{CACC074B-8006-05EB-C2F7-F94FF372EF86}"/>
          </ac:picMkLst>
        </pc:picChg>
        <pc:picChg chg="del">
          <ac:chgData name="Lisa Yates" userId="S::lisa.yates@youngcitizens.org::998e3b1b-6ef4-4467-a2a2-524d3c65665a" providerId="AD" clId="Web-{ED5322F8-22FE-E987-0CC6-EB0FEC56A1B1}" dt="2024-11-13T16:07:53.902" v="0"/>
          <ac:picMkLst>
            <pc:docMk/>
            <pc:sldMk cId="1618253305" sldId="353"/>
            <ac:picMk id="3" creationId="{733F513E-641E-4D6B-82CC-E5DD9946A390}"/>
          </ac:picMkLst>
        </pc:picChg>
        <pc:picChg chg="add mod">
          <ac:chgData name="Lisa Yates" userId="S::lisa.yates@youngcitizens.org::998e3b1b-6ef4-4467-a2a2-524d3c65665a" providerId="AD" clId="Web-{ED5322F8-22FE-E987-0CC6-EB0FEC56A1B1}" dt="2024-11-13T16:09:36.346" v="10" actId="1076"/>
          <ac:picMkLst>
            <pc:docMk/>
            <pc:sldMk cId="1618253305" sldId="353"/>
            <ac:picMk id="4" creationId="{92FB7B74-9E05-8742-2BFE-63959F1CD454}"/>
          </ac:picMkLst>
        </pc:picChg>
        <pc:picChg chg="add mod">
          <ac:chgData name="Lisa Yates" userId="S::lisa.yates@youngcitizens.org::998e3b1b-6ef4-4467-a2a2-524d3c65665a" providerId="AD" clId="Web-{ED5322F8-22FE-E987-0CC6-EB0FEC56A1B1}" dt="2024-11-13T16:10:28.647" v="17" actId="1076"/>
          <ac:picMkLst>
            <pc:docMk/>
            <pc:sldMk cId="1618253305" sldId="353"/>
            <ac:picMk id="5" creationId="{BB1F728C-161C-7B3A-15FC-048AD8B54AB2}"/>
          </ac:picMkLst>
        </pc:picChg>
        <pc:picChg chg="del">
          <ac:chgData name="Lisa Yates" userId="S::lisa.yates@youngcitizens.org::998e3b1b-6ef4-4467-a2a2-524d3c65665a" providerId="AD" clId="Web-{ED5322F8-22FE-E987-0CC6-EB0FEC56A1B1}" dt="2024-11-13T16:08:56.187" v="4"/>
          <ac:picMkLst>
            <pc:docMk/>
            <pc:sldMk cId="1618253305" sldId="353"/>
            <ac:picMk id="20" creationId="{81F666FA-0BFF-4BAB-85E3-FED6AD99F447}"/>
          </ac:picMkLst>
        </pc:picChg>
        <pc:picChg chg="del">
          <ac:chgData name="Lisa Yates" userId="S::lisa.yates@youngcitizens.org::998e3b1b-6ef4-4467-a2a2-524d3c65665a" providerId="AD" clId="Web-{ED5322F8-22FE-E987-0CC6-EB0FEC56A1B1}" dt="2024-11-13T16:08:58.125" v="5"/>
          <ac:picMkLst>
            <pc:docMk/>
            <pc:sldMk cId="1618253305" sldId="353"/>
            <ac:picMk id="21" creationId="{4D6A5D76-2379-4D15-B382-8C73C001441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CBC14-A2D9-460C-A9DD-217D4520391C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5CAAD-AA59-4DDC-BC5E-C0495C07A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944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020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352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211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530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445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319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368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614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1255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907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270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8997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8128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5204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840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2042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4350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7216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8619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6745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9512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149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889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508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866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960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382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700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088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DB7CA-CC1E-2746-BA2A-FDA54CE4A80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4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microsoft.com/office/2007/relationships/hdphoto" Target="../media/hdphoto3.wdp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file:////Users/Nomad/Dropbox/NOMAD%20(1)/MARK'S%20ON%20THE%20GO/YC%20Migration%20resources/YC%20icon.png" TargetMode="External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7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5.png"/><Relationship Id="rId7" Type="http://schemas.microsoft.com/office/2007/relationships/hdphoto" Target="../media/hdphoto5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image" Target="file:////Users/Nomad/Dropbox/NOMAD%20(1)/MARK'S%20ON%20THE%20GO/YC%20Migration%20resources/YC%20icon.png" TargetMode="External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.png"/><Relationship Id="rId7" Type="http://schemas.openxmlformats.org/officeDocument/2006/relationships/image" Target="../media/image47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34.png"/><Relationship Id="rId5" Type="http://schemas.openxmlformats.org/officeDocument/2006/relationships/image" Target="../media/image46.png"/><Relationship Id="rId10" Type="http://schemas.openxmlformats.org/officeDocument/2006/relationships/image" Target="../media/image33.png"/><Relationship Id="rId4" Type="http://schemas.openxmlformats.org/officeDocument/2006/relationships/image" Target="file:////Users/Nomad/Dropbox/NOMAD%20(1)/MARK'S%20ON%20THE%20GO/YC%20Migration%20resources/YC%20icon.png" TargetMode="External"/><Relationship Id="rId9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2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.png"/><Relationship Id="rId7" Type="http://schemas.openxmlformats.org/officeDocument/2006/relationships/hyperlink" Target="https://www.surveymonkey.com/r/the-big-legal-lesson-2025-primary-pupi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urveymonkey.com/r/the-big-legal-lesson-2025-volunteer" TargetMode="External"/><Relationship Id="rId5" Type="http://schemas.openxmlformats.org/officeDocument/2006/relationships/hyperlink" Target="https://www.surveymonkey.com/r/the-big-legal-lesson-2025-teacher" TargetMode="External"/><Relationship Id="rId10" Type="http://schemas.openxmlformats.org/officeDocument/2006/relationships/image" Target="../media/image68.png"/><Relationship Id="rId4" Type="http://schemas.openxmlformats.org/officeDocument/2006/relationships/image" Target="file:////Users/Nomad/Dropbox/NOMAD%20(1)/MARK'S%20ON%20THE%20GO/YC%20Migration%20resources/YC%20icon.png" TargetMode="External"/><Relationship Id="rId9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587" y="0"/>
            <a:ext cx="914241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-560866" y="-1812577"/>
            <a:ext cx="10283823" cy="9150079"/>
          </a:xfrm>
          <a:custGeom>
            <a:avLst/>
            <a:gdLst>
              <a:gd name="connsiteX0" fmla="*/ 5151863 w 5151863"/>
              <a:gd name="connsiteY0" fmla="*/ 0 h 5006898"/>
              <a:gd name="connsiteX1" fmla="*/ 3724507 w 5151863"/>
              <a:gd name="connsiteY1" fmla="*/ 0 h 5006898"/>
              <a:gd name="connsiteX2" fmla="*/ 0 w 5151863"/>
              <a:gd name="connsiteY2" fmla="*/ 5006898 h 5006898"/>
              <a:gd name="connsiteX3" fmla="*/ 724829 w 5151863"/>
              <a:gd name="connsiteY3" fmla="*/ 5006898 h 5006898"/>
              <a:gd name="connsiteX4" fmla="*/ 5140712 w 5151863"/>
              <a:gd name="connsiteY4" fmla="*/ 2787805 h 5006898"/>
              <a:gd name="connsiteX5" fmla="*/ 5151863 w 5151863"/>
              <a:gd name="connsiteY5" fmla="*/ 0 h 5006898"/>
              <a:gd name="connsiteX0" fmla="*/ 5151863 w 5157737"/>
              <a:gd name="connsiteY0" fmla="*/ 0 h 5006898"/>
              <a:gd name="connsiteX1" fmla="*/ 3724507 w 5157737"/>
              <a:gd name="connsiteY1" fmla="*/ 0 h 5006898"/>
              <a:gd name="connsiteX2" fmla="*/ 0 w 5157737"/>
              <a:gd name="connsiteY2" fmla="*/ 5006898 h 5006898"/>
              <a:gd name="connsiteX3" fmla="*/ 724829 w 5157737"/>
              <a:gd name="connsiteY3" fmla="*/ 5006898 h 5006898"/>
              <a:gd name="connsiteX4" fmla="*/ 5157737 w 5157737"/>
              <a:gd name="connsiteY4" fmla="*/ 2770905 h 5006898"/>
              <a:gd name="connsiteX5" fmla="*/ 5151863 w 5157737"/>
              <a:gd name="connsiteY5" fmla="*/ 0 h 5006898"/>
              <a:gd name="connsiteX0" fmla="*/ 5151863 w 5153481"/>
              <a:gd name="connsiteY0" fmla="*/ 0 h 5006898"/>
              <a:gd name="connsiteX1" fmla="*/ 3724507 w 5153481"/>
              <a:gd name="connsiteY1" fmla="*/ 0 h 5006898"/>
              <a:gd name="connsiteX2" fmla="*/ 0 w 5153481"/>
              <a:gd name="connsiteY2" fmla="*/ 5006898 h 5006898"/>
              <a:gd name="connsiteX3" fmla="*/ 724829 w 5153481"/>
              <a:gd name="connsiteY3" fmla="*/ 5006898 h 5006898"/>
              <a:gd name="connsiteX4" fmla="*/ 5153481 w 5153481"/>
              <a:gd name="connsiteY4" fmla="*/ 2779355 h 5006898"/>
              <a:gd name="connsiteX5" fmla="*/ 5151863 w 5153481"/>
              <a:gd name="connsiteY5" fmla="*/ 0 h 500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53481" h="5006898">
                <a:moveTo>
                  <a:pt x="5151863" y="0"/>
                </a:moveTo>
                <a:lnTo>
                  <a:pt x="3724507" y="0"/>
                </a:lnTo>
                <a:lnTo>
                  <a:pt x="0" y="5006898"/>
                </a:lnTo>
                <a:lnTo>
                  <a:pt x="724829" y="5006898"/>
                </a:lnTo>
                <a:lnTo>
                  <a:pt x="5153481" y="2779355"/>
                </a:lnTo>
                <a:cubicBezTo>
                  <a:pt x="5152942" y="1852903"/>
                  <a:pt x="5152402" y="926452"/>
                  <a:pt x="51518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77551" y="2087831"/>
            <a:ext cx="38054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32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What’s the law got to do with me?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6868" y="6307423"/>
            <a:ext cx="3279448" cy="4523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11532" y="5827921"/>
            <a:ext cx="309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Sponsored by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6100700-1205-4856-AFE2-1834754566E9}"/>
              </a:ext>
            </a:extLst>
          </p:cNvPr>
          <p:cNvGrpSpPr/>
          <p:nvPr/>
        </p:nvGrpSpPr>
        <p:grpSpPr>
          <a:xfrm>
            <a:off x="5220515" y="323044"/>
            <a:ext cx="3762482" cy="1285286"/>
            <a:chOff x="5220515" y="323043"/>
            <a:chExt cx="3949582" cy="140480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D02E710-6E0F-F583-95A9-5DF1922EB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20515" y="323043"/>
              <a:ext cx="1230434" cy="121421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763C4F8-DE45-85FA-336D-2C014B15F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18754" y="328503"/>
              <a:ext cx="2651343" cy="1399349"/>
            </a:xfrm>
            <a:prstGeom prst="rect">
              <a:avLst/>
            </a:prstGeom>
          </p:spPr>
        </p:pic>
      </p:grpSp>
      <p:sp>
        <p:nvSpPr>
          <p:cNvPr id="13" name="Freeform 27">
            <a:extLst>
              <a:ext uri="{FF2B5EF4-FFF2-40B4-BE49-F238E27FC236}">
                <a16:creationId xmlns:a16="http://schemas.microsoft.com/office/drawing/2014/main" id="{B22148B3-130D-41DA-8195-57867DE2118D}"/>
              </a:ext>
            </a:extLst>
          </p:cNvPr>
          <p:cNvSpPr/>
          <p:nvPr/>
        </p:nvSpPr>
        <p:spPr>
          <a:xfrm>
            <a:off x="-2480018" y="-600203"/>
            <a:ext cx="7396312" cy="7458203"/>
          </a:xfrm>
          <a:custGeom>
            <a:avLst/>
            <a:gdLst>
              <a:gd name="connsiteX0" fmla="*/ 0 w 4600876"/>
              <a:gd name="connsiteY0" fmla="*/ 0 h 4639377"/>
              <a:gd name="connsiteX1" fmla="*/ 4600876 w 4600876"/>
              <a:gd name="connsiteY1" fmla="*/ 2377440 h 4639377"/>
              <a:gd name="connsiteX2" fmla="*/ 4600876 w 4600876"/>
              <a:gd name="connsiteY2" fmla="*/ 4639377 h 4639377"/>
              <a:gd name="connsiteX3" fmla="*/ 3455470 w 4600876"/>
              <a:gd name="connsiteY3" fmla="*/ 4639377 h 4639377"/>
              <a:gd name="connsiteX4" fmla="*/ 0 w 4600876"/>
              <a:gd name="connsiteY4" fmla="*/ 0 h 463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0876" h="4639377">
                <a:moveTo>
                  <a:pt x="0" y="0"/>
                </a:moveTo>
                <a:lnTo>
                  <a:pt x="4600876" y="2377440"/>
                </a:lnTo>
                <a:lnTo>
                  <a:pt x="4600876" y="4639377"/>
                </a:lnTo>
                <a:lnTo>
                  <a:pt x="3455470" y="4639377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4978" t="16694" r="-14978" b="-1516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 30"/>
          <p:cNvSpPr/>
          <p:nvPr/>
        </p:nvSpPr>
        <p:spPr>
          <a:xfrm>
            <a:off x="3336794" y="3521782"/>
            <a:ext cx="2108847" cy="2811392"/>
          </a:xfrm>
          <a:custGeom>
            <a:avLst/>
            <a:gdLst>
              <a:gd name="connsiteX0" fmla="*/ 2720898 w 2720898"/>
              <a:gd name="connsiteY0" fmla="*/ 0 h 3334215"/>
              <a:gd name="connsiteX1" fmla="*/ 2720898 w 2720898"/>
              <a:gd name="connsiteY1" fmla="*/ 3334215 h 3334215"/>
              <a:gd name="connsiteX2" fmla="*/ 0 w 2720898"/>
              <a:gd name="connsiteY2" fmla="*/ 3334215 h 3334215"/>
              <a:gd name="connsiteX3" fmla="*/ 2720898 w 2720898"/>
              <a:gd name="connsiteY3" fmla="*/ 0 h 33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0898" h="3334215">
                <a:moveTo>
                  <a:pt x="2720898" y="0"/>
                </a:moveTo>
                <a:lnTo>
                  <a:pt x="2720898" y="3334215"/>
                </a:lnTo>
                <a:lnTo>
                  <a:pt x="0" y="3334215"/>
                </a:lnTo>
                <a:lnTo>
                  <a:pt x="2720898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14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472" y="1509667"/>
            <a:ext cx="874996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800" b="1" dirty="0">
                <a:latin typeface="Century Gothic" panose="020B0502020202020204" pitchFamily="34" charset="0"/>
              </a:rPr>
              <a:t>The Big Legal Lesson Big Challenge!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821" y="2401940"/>
            <a:ext cx="88311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Listen to the statement.</a:t>
            </a:r>
          </a:p>
          <a:p>
            <a:endParaRPr lang="en-GB" sz="2400" b="1" dirty="0">
              <a:latin typeface="Century Gothic" panose="020B0502020202020204" pitchFamily="34" charset="0"/>
            </a:endParaRPr>
          </a:p>
          <a:p>
            <a:r>
              <a:rPr lang="en-GB" sz="2400" b="1" dirty="0">
                <a:latin typeface="Century Gothic" panose="020B0502020202020204" pitchFamily="34" charset="0"/>
              </a:rPr>
              <a:t>Stand up if you think it is against </a:t>
            </a:r>
          </a:p>
          <a:p>
            <a:r>
              <a:rPr lang="en-GB" sz="2400" b="1" dirty="0">
                <a:latin typeface="Century Gothic" panose="020B0502020202020204" pitchFamily="34" charset="0"/>
              </a:rPr>
              <a:t>the law.</a:t>
            </a:r>
          </a:p>
          <a:p>
            <a:endParaRPr lang="en-GB" sz="24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0619" y="2582907"/>
            <a:ext cx="3176337" cy="317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5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11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472" y="1509667"/>
            <a:ext cx="874996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800" b="1" dirty="0">
                <a:latin typeface="Century Gothic" panose="020B0502020202020204" pitchFamily="34" charset="0"/>
              </a:rPr>
              <a:t>Stand up if you think it is illegal …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979DB3-6447-4059-9B02-D5ACEE03743F}"/>
              </a:ext>
            </a:extLst>
          </p:cNvPr>
          <p:cNvSpPr txBox="1"/>
          <p:nvPr/>
        </p:nvSpPr>
        <p:spPr>
          <a:xfrm>
            <a:off x="2088032" y="2316265"/>
            <a:ext cx="4928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Throwing rubbish from a car window.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A93A91-46A5-4C56-B19C-3FBDF4011269}"/>
              </a:ext>
            </a:extLst>
          </p:cNvPr>
          <p:cNvSpPr txBox="1"/>
          <p:nvPr/>
        </p:nvSpPr>
        <p:spPr>
          <a:xfrm>
            <a:off x="2130079" y="3335390"/>
            <a:ext cx="5545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Getting your ears pierced when you are 7.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345C6B-374C-4221-9A74-42157DAC79EC}"/>
              </a:ext>
            </a:extLst>
          </p:cNvPr>
          <p:cNvSpPr txBox="1"/>
          <p:nvPr/>
        </p:nvSpPr>
        <p:spPr>
          <a:xfrm>
            <a:off x="2130079" y="4351952"/>
            <a:ext cx="4928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Getting a job when you are 11.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68F626-8A71-46F1-B4D7-D84B4977A09C}"/>
              </a:ext>
            </a:extLst>
          </p:cNvPr>
          <p:cNvSpPr txBox="1"/>
          <p:nvPr/>
        </p:nvSpPr>
        <p:spPr>
          <a:xfrm>
            <a:off x="2130079" y="5297579"/>
            <a:ext cx="4928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Buying fireworks when you are 17.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B0E303-158A-49CB-9D3A-2B5BC23AE5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459" y="2317788"/>
            <a:ext cx="755163" cy="617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61BC94-B6F7-44A8-91F6-C29EE5CCE2E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0354" y="3263478"/>
            <a:ext cx="629371" cy="7844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0FB7A8-40A1-4D1B-8629-A3BE1205E12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22" y="4341632"/>
            <a:ext cx="1051222" cy="5412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4381DC-2260-439C-B591-9B76906F932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36" y="5180004"/>
            <a:ext cx="921999" cy="99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0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12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472" y="1509667"/>
            <a:ext cx="874996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800" b="1" dirty="0">
                <a:latin typeface="Century Gothic" panose="020B0502020202020204" pitchFamily="34" charset="0"/>
              </a:rPr>
              <a:t>Stand up if you think it is illegal …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979DB3-6447-4059-9B02-D5ACEE03743F}"/>
              </a:ext>
            </a:extLst>
          </p:cNvPr>
          <p:cNvSpPr txBox="1"/>
          <p:nvPr/>
        </p:nvSpPr>
        <p:spPr>
          <a:xfrm>
            <a:off x="2405324" y="2380639"/>
            <a:ext cx="4928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Getting a tattoo when you are 16.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A93A91-46A5-4C56-B19C-3FBDF4011269}"/>
              </a:ext>
            </a:extLst>
          </p:cNvPr>
          <p:cNvSpPr txBox="1"/>
          <p:nvPr/>
        </p:nvSpPr>
        <p:spPr>
          <a:xfrm>
            <a:off x="2405322" y="3346612"/>
            <a:ext cx="5545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Not going to school.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345C6B-374C-4221-9A74-42157DAC79EC}"/>
              </a:ext>
            </a:extLst>
          </p:cNvPr>
          <p:cNvSpPr txBox="1"/>
          <p:nvPr/>
        </p:nvSpPr>
        <p:spPr>
          <a:xfrm>
            <a:off x="2405322" y="4373947"/>
            <a:ext cx="6928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Not cleaning up your dog’s poo when out on a walk.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68F626-8A71-46F1-B4D7-D84B4977A09C}"/>
              </a:ext>
            </a:extLst>
          </p:cNvPr>
          <p:cNvSpPr txBox="1"/>
          <p:nvPr/>
        </p:nvSpPr>
        <p:spPr>
          <a:xfrm>
            <a:off x="2405322" y="5422485"/>
            <a:ext cx="6627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Crossing the road when the red man is showing.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7357B3-2970-4225-8F86-6DFD6349045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93" y="2249321"/>
            <a:ext cx="923794" cy="8169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52D6E3-8C76-4A53-8723-3CBA8CBAFD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241" y="3270254"/>
            <a:ext cx="923794" cy="7808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BDE59E-36BB-49E3-9A20-13739BDAC54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641" y="4346758"/>
            <a:ext cx="659497" cy="6689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708271-8DF6-48F2-A56A-507041D47B6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050" y="5287767"/>
            <a:ext cx="738679" cy="86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7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13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472" y="1509667"/>
            <a:ext cx="874996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3600" b="1" dirty="0">
                <a:latin typeface="Century Gothic" panose="020B0502020202020204" pitchFamily="34" charset="0"/>
              </a:rPr>
              <a:t>Activity 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472" y="2245303"/>
            <a:ext cx="8831179" cy="3817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800" dirty="0">
                <a:latin typeface="Century Gothic" panose="020B0502020202020204" pitchFamily="34" charset="0"/>
              </a:rPr>
              <a:t>You might think that the law has nothing to do with you, because you are still a child.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en-GB" sz="2800" dirty="0"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GB" sz="2800" dirty="0">
                <a:latin typeface="Century Gothic" panose="020B0502020202020204" pitchFamily="34" charset="0"/>
              </a:rPr>
              <a:t>But you’re wrong!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en-GB" sz="2800" dirty="0"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GB" sz="2800" dirty="0">
                <a:latin typeface="Century Gothic" panose="020B0502020202020204" pitchFamily="34" charset="0"/>
              </a:rPr>
              <a:t>The law affects everyone,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GB" sz="2800" dirty="0">
                <a:latin typeface="Century Gothic" panose="020B0502020202020204" pitchFamily="34" charset="0"/>
              </a:rPr>
              <a:t>including you! </a:t>
            </a:r>
          </a:p>
          <a:p>
            <a:endParaRPr lang="en-GB" sz="24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2033" y="1902130"/>
            <a:ext cx="5537251" cy="553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14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472" y="1509667"/>
            <a:ext cx="874996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800" b="1" dirty="0">
                <a:latin typeface="Century Gothic" panose="020B0502020202020204" pitchFamily="34" charset="0"/>
              </a:rPr>
              <a:t>Meet Charlie. Charlie is 8. He lives with his grandad and dad.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7472" y="2681111"/>
            <a:ext cx="5135699" cy="3073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400" dirty="0">
                <a:latin typeface="Century Gothic" panose="020B0502020202020204" pitchFamily="34" charset="0"/>
              </a:rPr>
              <a:t>Charlie wakes up early, gets out of bed and heads downstairs to eat some chocolate cereal. 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endParaRPr lang="en-GB" sz="2400" dirty="0"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400" dirty="0">
                <a:latin typeface="Century Gothic" panose="020B0502020202020204" pitchFamily="34" charset="0"/>
              </a:rPr>
              <a:t>Whilst Charlie is eating he watches some cartoons on TV.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endParaRPr lang="en-GB" sz="2400" dirty="0"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en-GB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9445" y="2607942"/>
            <a:ext cx="4039633" cy="32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2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15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8301" y="3633037"/>
            <a:ext cx="5135699" cy="2741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400" dirty="0">
                <a:latin typeface="Century Gothic" panose="020B0502020202020204" pitchFamily="34" charset="0"/>
              </a:rPr>
              <a:t>Charlie gets driven to school by his grandad. On the way they stop to fill up with petrol. Charlie wants to help but grandad says no.  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endParaRPr lang="en-GB" sz="2400" dirty="0"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en-GB" dirty="0"/>
          </a:p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568171-454B-41BB-A2B0-8657C6971D1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912" y="3314425"/>
            <a:ext cx="3253170" cy="26609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95BADF5-B322-4769-AB62-3DE37C1BF357}"/>
              </a:ext>
            </a:extLst>
          </p:cNvPr>
          <p:cNvSpPr txBox="1"/>
          <p:nvPr/>
        </p:nvSpPr>
        <p:spPr>
          <a:xfrm>
            <a:off x="450912" y="1570991"/>
            <a:ext cx="5635094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400" dirty="0">
                <a:latin typeface="Century Gothic" panose="020B0502020202020204" pitchFamily="34" charset="0"/>
              </a:rPr>
              <a:t>At 8 o’clock Charlie’s dad pops his head around the door and tells him to go and get ready for school.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B370E5-57D7-4491-AD9E-5A2F685030E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9028" y="1302707"/>
            <a:ext cx="1872343" cy="187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1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16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512" y="1324206"/>
            <a:ext cx="8672983" cy="18271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GB" sz="2400" dirty="0">
                <a:latin typeface="Century Gothic"/>
              </a:rPr>
              <a:t>At school Charlie has maths, followed by a spelling test, then it is break time. After break Charlie has English. It’s hungry work, he’s happy when lunch time arrives.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en-GB" sz="2400" dirty="0">
              <a:latin typeface="Century Gothic" panose="020B0502020202020204" pitchFamily="34" charset="0"/>
            </a:endParaRPr>
          </a:p>
          <a:p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1616F78-7478-476E-8665-5E6243FB5C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87" t="13437" r="49063" b="64062"/>
          <a:stretch/>
        </p:blipFill>
        <p:spPr>
          <a:xfrm>
            <a:off x="2005945" y="3306544"/>
            <a:ext cx="741688" cy="7177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8D559E-0336-4241-8146-7BF6165563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813" t="11187" r="27875" b="62563"/>
          <a:stretch/>
        </p:blipFill>
        <p:spPr>
          <a:xfrm>
            <a:off x="1607730" y="2738096"/>
            <a:ext cx="711780" cy="8373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18CAEA5-2CFE-47FC-8B47-24898E13B6F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188" b="64062"/>
          <a:stretch/>
        </p:blipFill>
        <p:spPr>
          <a:xfrm>
            <a:off x="1112255" y="2832084"/>
            <a:ext cx="919134" cy="11464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EE08CDF-4B98-476F-9A07-035B364F02EB}"/>
              </a:ext>
            </a:extLst>
          </p:cNvPr>
          <p:cNvSpPr txBox="1"/>
          <p:nvPr/>
        </p:nvSpPr>
        <p:spPr>
          <a:xfrm>
            <a:off x="315598" y="4891801"/>
            <a:ext cx="8371202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GB" sz="2400" dirty="0">
                <a:latin typeface="Century Gothic" panose="020B0502020202020204" pitchFamily="34" charset="0"/>
              </a:rPr>
              <a:t>Charlie is having a school dinner today, it’s roast dinner on the menu. </a:t>
            </a: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0DE5BB-9B60-44FC-A0A7-5F3C788B537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375" b="92031" l="8125" r="91172">
                        <a14:foregroundMark x1="8281" y1="56563" x2="8281" y2="56563"/>
                        <a14:foregroundMark x1="50000" y1="9531" x2="50000" y2="9531"/>
                        <a14:foregroundMark x1="91172" y1="52969" x2="91172" y2="52969"/>
                        <a14:foregroundMark x1="53984" y1="92031" x2="53984" y2="92031"/>
                        <a14:foregroundMark x1="8125" y1="49688" x2="8125" y2="49688"/>
                        <a14:foregroundMark x1="8281" y1="55781" x2="8281" y2="55781"/>
                        <a14:foregroundMark x1="37031" y1="36797" x2="37031" y2="36797"/>
                        <a14:foregroundMark x1="47344" y1="35781" x2="47344" y2="35781"/>
                        <a14:foregroundMark x1="40703" y1="43203" x2="40703" y2="43203"/>
                        <a14:foregroundMark x1="44844" y1="46094" x2="44844" y2="46094"/>
                        <a14:foregroundMark x1="39531" y1="54688" x2="39531" y2="54688"/>
                        <a14:foregroundMark x1="48125" y1="56406" x2="48125" y2="56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4939" y="2626683"/>
            <a:ext cx="1604633" cy="16046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FD224A-5679-4458-ABC4-04AFF53C4DE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77" b="89906" l="9609" r="90000">
                        <a14:foregroundMark x1="9609" y1="61502" x2="9609" y2="61502"/>
                        <a14:foregroundMark x1="16953" y1="31690" x2="16953" y2="31690"/>
                        <a14:foregroundMark x1="15859" y1="30869" x2="15859" y2="30869"/>
                        <a14:foregroundMark x1="23750" y1="28521" x2="23750" y2="28521"/>
                        <a14:foregroundMark x1="23750" y1="37207" x2="23750" y2="37207"/>
                        <a14:foregroundMark x1="24766" y1="57629" x2="24766" y2="57629"/>
                        <a14:foregroundMark x1="64609" y1="51291" x2="64609" y2="512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9273" y="2483042"/>
            <a:ext cx="2495025" cy="166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3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17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445" y="1750626"/>
            <a:ext cx="48268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In the afternoon it’s Charlie’s favourite lesson, PE. The school day finishes with music. 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endParaRPr lang="en-GB" sz="1800" dirty="0">
              <a:latin typeface="Century Gothic" panose="020B0502020202020204" pitchFamily="34" charset="0"/>
            </a:endParaRPr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EBB612-2237-4EB5-9CFC-2C67429B0E0D}"/>
              </a:ext>
            </a:extLst>
          </p:cNvPr>
          <p:cNvSpPr txBox="1"/>
          <p:nvPr/>
        </p:nvSpPr>
        <p:spPr>
          <a:xfrm>
            <a:off x="3080657" y="4183513"/>
            <a:ext cx="60633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On the way home Charlie begs his dad to take him to the shops. He’s got some birthday money to spend and there is a new game out for his Switch.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FF20C9-4047-4AE1-980A-049C4FE12B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399" y="3722722"/>
            <a:ext cx="2775001" cy="2775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E74351-4DAF-49AA-8F49-B886E7D15E0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7943" y="2268885"/>
            <a:ext cx="1832794" cy="13430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9B4EE1-2E69-4D7E-AD88-BFE278158F1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3911" y="1247215"/>
            <a:ext cx="2340429" cy="143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8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18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513" y="1408742"/>
            <a:ext cx="5321004" cy="3617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GB" sz="2400" dirty="0">
                <a:latin typeface="Century Gothic" panose="020B0502020202020204" pitchFamily="34" charset="0"/>
              </a:rPr>
              <a:t>When they get home Charlie’s dad says that he can’t play his new game until he’s done his homework.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en-GB" sz="2400" dirty="0"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GB" sz="2400" dirty="0">
                <a:latin typeface="Century Gothic" panose="020B0502020202020204" pitchFamily="34" charset="0"/>
              </a:rPr>
              <a:t>Charlie has some dinner, plays a bit of his game and then goes online to play Roblox before heading to bed. </a:t>
            </a:r>
            <a:endParaRPr lang="en-GB" dirty="0"/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75445" y="4943140"/>
            <a:ext cx="8223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Task: </a:t>
            </a:r>
            <a:r>
              <a:rPr lang="en-GB" sz="2400" dirty="0">
                <a:latin typeface="Century Gothic" panose="020B0502020202020204" pitchFamily="34" charset="0"/>
              </a:rPr>
              <a:t>Talk to a partner. How many times do you think the law has affected Charlie’s day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BF0DE3-840C-41D5-BCB3-DF24BFFF5CB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3180" y="1386410"/>
            <a:ext cx="3251440" cy="303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19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445" y="1408742"/>
            <a:ext cx="7675859" cy="89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3600" b="1" dirty="0">
                <a:latin typeface="Century Gothic" panose="020B0502020202020204" pitchFamily="34" charset="0"/>
              </a:rPr>
              <a:t>Let’s see if you found them all …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endParaRPr lang="en-GB" sz="2200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696" y="2259912"/>
            <a:ext cx="1130253" cy="14525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B8472B-C69B-4362-B9B3-F28753A7EA57}"/>
              </a:ext>
            </a:extLst>
          </p:cNvPr>
          <p:cNvSpPr txBox="1"/>
          <p:nvPr/>
        </p:nvSpPr>
        <p:spPr>
          <a:xfrm>
            <a:off x="502576" y="3724503"/>
            <a:ext cx="22455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entury Gothic" panose="020B0502020202020204" pitchFamily="34" charset="0"/>
              </a:rPr>
              <a:t>Eating </a:t>
            </a:r>
          </a:p>
          <a:p>
            <a:pPr algn="ctr"/>
            <a:r>
              <a:rPr lang="en-GB" sz="2400" dirty="0">
                <a:latin typeface="Century Gothic" panose="020B0502020202020204" pitchFamily="34" charset="0"/>
              </a:rPr>
              <a:t>breakfast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577C26-0D8F-4142-AD55-2A502478A973}"/>
              </a:ext>
            </a:extLst>
          </p:cNvPr>
          <p:cNvSpPr txBox="1"/>
          <p:nvPr/>
        </p:nvSpPr>
        <p:spPr>
          <a:xfrm>
            <a:off x="2389560" y="5587534"/>
            <a:ext cx="40484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In the car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62AD61-00CA-42C6-90A0-6C8E80CE5C3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1692" l="0" r="95165">
                        <a14:foregroundMark x1="12977" y1="83385" x2="12977" y2="83385"/>
                        <a14:foregroundMark x1="18193" y1="71231" x2="18193" y2="71231"/>
                        <a14:foregroundMark x1="83461" y1="64769" x2="83461" y2="64769"/>
                        <a14:foregroundMark x1="81170" y1="69231" x2="81170" y2="69231"/>
                        <a14:foregroundMark x1="15394" y1="68154" x2="15394" y2="68154"/>
                        <a14:foregroundMark x1="7634" y1="78615" x2="7634" y2="78615"/>
                        <a14:foregroundMark x1="49746" y1="71846" x2="49746" y2="71846"/>
                        <a14:foregroundMark x1="95420" y1="87538" x2="95420" y2="87538"/>
                        <a14:foregroundMark x1="71374" y1="50462" x2="71374" y2="50462"/>
                        <a14:foregroundMark x1="71883" y1="55692" x2="71883" y2="55692"/>
                        <a14:foregroundMark x1="72137" y1="66154" x2="72137" y2="66154"/>
                        <a14:foregroundMark x1="72137" y1="66154" x2="72137" y2="66154"/>
                        <a14:foregroundMark x1="69975" y1="80769" x2="69975" y2="80769"/>
                        <a14:foregroundMark x1="37150" y1="77077" x2="37150" y2="77077"/>
                        <a14:foregroundMark x1="19466" y1="79077" x2="19466" y2="79077"/>
                        <a14:foregroundMark x1="15394" y1="88923" x2="15394" y2="88923"/>
                        <a14:foregroundMark x1="77735" y1="83846" x2="77735" y2="83846"/>
                        <a14:foregroundMark x1="83333" y1="91846" x2="83333" y2="91846"/>
                        <a14:foregroundMark x1="94020" y1="90615" x2="94020" y2="90615"/>
                        <a14:foregroundMark x1="31679" y1="39385" x2="31679" y2="39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6242" y="1820207"/>
            <a:ext cx="1851516" cy="15316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891EB68-361B-4B1F-80C1-5808ECAC8A5E}"/>
              </a:ext>
            </a:extLst>
          </p:cNvPr>
          <p:cNvSpPr txBox="1"/>
          <p:nvPr/>
        </p:nvSpPr>
        <p:spPr>
          <a:xfrm>
            <a:off x="7000811" y="3633552"/>
            <a:ext cx="18272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entury Gothic" panose="020B0502020202020204" pitchFamily="34" charset="0"/>
              </a:rPr>
              <a:t>Going to </a:t>
            </a:r>
          </a:p>
          <a:p>
            <a:pPr algn="ctr"/>
            <a:r>
              <a:rPr lang="en-GB" sz="2400" dirty="0">
                <a:latin typeface="Century Gothic" panose="020B0502020202020204" pitchFamily="34" charset="0"/>
              </a:rPr>
              <a:t>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36DB093-0B83-44C7-A1D9-7CFF3DF48C8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6257" y="2427822"/>
            <a:ext cx="1390094" cy="117506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5909143-6FB3-4349-A31A-1A1E85AAFD46}"/>
              </a:ext>
            </a:extLst>
          </p:cNvPr>
          <p:cNvSpPr txBox="1"/>
          <p:nvPr/>
        </p:nvSpPr>
        <p:spPr>
          <a:xfrm>
            <a:off x="3670521" y="3600654"/>
            <a:ext cx="18272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entury Gothic" panose="020B0502020202020204" pitchFamily="34" charset="0"/>
              </a:rPr>
              <a:t>Watching </a:t>
            </a:r>
          </a:p>
          <a:p>
            <a:pPr algn="ctr"/>
            <a:r>
              <a:rPr lang="en-GB" sz="2400" dirty="0">
                <a:latin typeface="Century Gothic" panose="020B0502020202020204" pitchFamily="34" charset="0"/>
              </a:rPr>
              <a:t>TV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8EB09E2-3D63-4666-94DF-FBD1045D6E8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7728" y="4564464"/>
            <a:ext cx="1063167" cy="94488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45C3AE9-2A71-4BB9-BD5E-A741AB844437}"/>
              </a:ext>
            </a:extLst>
          </p:cNvPr>
          <p:cNvSpPr txBox="1"/>
          <p:nvPr/>
        </p:nvSpPr>
        <p:spPr>
          <a:xfrm>
            <a:off x="5497758" y="5496754"/>
            <a:ext cx="24048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Getting petrol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4BBAB7-6D09-443B-AEC7-965022FAD6E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3009" y="4263208"/>
            <a:ext cx="1107996" cy="110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0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4" grpId="0"/>
      <p:bldP spid="18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7" y="483073"/>
            <a:ext cx="9142413" cy="6041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726378" y="1112858"/>
            <a:ext cx="4057197" cy="274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1200" b="1" dirty="0"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  <a:buClr>
                <a:srgbClr val="000000"/>
              </a:buClr>
              <a:buSzPts val="2800"/>
            </a:pPr>
            <a:r>
              <a:rPr lang="en-GB" sz="2800" b="1" dirty="0">
                <a:solidFill>
                  <a:srgbClr val="000000"/>
                </a:solidFill>
                <a:latin typeface="Century Gothic" panose="020B0502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 national campaign to teach children about the law.</a:t>
            </a:r>
          </a:p>
          <a:p>
            <a:pPr lvl="0">
              <a:lnSpc>
                <a:spcPct val="90000"/>
              </a:lnSpc>
              <a:buClr>
                <a:srgbClr val="000000"/>
              </a:buClr>
              <a:buSzPts val="2800"/>
            </a:pPr>
            <a:endParaRPr lang="en-GB" sz="2400" b="1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  <a:sym typeface="Helvetica Neue"/>
            </a:endParaRPr>
          </a:p>
          <a:p>
            <a:pPr lvl="0">
              <a:lnSpc>
                <a:spcPct val="90000"/>
              </a:lnSpc>
              <a:buClr>
                <a:srgbClr val="000000"/>
              </a:buClr>
              <a:buSzPts val="2800"/>
            </a:pPr>
            <a:endParaRPr lang="en-GB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rgbClr val="000000"/>
              </a:buClr>
              <a:buSzPts val="2800"/>
            </a:pPr>
            <a:endParaRPr lang="en-GB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endParaRPr lang="en-US" sz="2400" b="1" dirty="0">
              <a:solidFill>
                <a:schemeClr val="accent2"/>
              </a:solidFill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8826" y="3518627"/>
            <a:ext cx="6642713" cy="294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rgbClr val="000000"/>
              </a:buClr>
              <a:buSzPts val="2800"/>
            </a:pPr>
            <a:r>
              <a:rPr lang="en-GB" sz="2400" dirty="0">
                <a:latin typeface="Century Gothic" panose="020B0502020202020204" pitchFamily="34" charset="0"/>
                <a:cs typeface="Arial" panose="020B0604020202020204" pitchFamily="34" charset="0"/>
              </a:rPr>
              <a:t>Thousands of teachers and </a:t>
            </a:r>
            <a:r>
              <a:rPr lang="en-GB" sz="2400">
                <a:latin typeface="Century Gothic" panose="020B0502020202020204" pitchFamily="34" charset="0"/>
                <a:cs typeface="Arial" panose="020B0604020202020204" pitchFamily="34" charset="0"/>
              </a:rPr>
              <a:t>200,000 children have </a:t>
            </a:r>
            <a:r>
              <a:rPr lang="en-GB" sz="2400" dirty="0">
                <a:latin typeface="Century Gothic" panose="020B0502020202020204" pitchFamily="34" charset="0"/>
                <a:cs typeface="Arial" panose="020B0604020202020204" pitchFamily="34" charset="0"/>
              </a:rPr>
              <a:t>taken part so far. Now it’s your turn to get involved. 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</a:pPr>
            <a:endParaRPr lang="en-GB" dirty="0">
              <a:solidFill>
                <a:srgbClr val="000000"/>
              </a:solidFill>
              <a:latin typeface="Century Gothic" panose="020B0502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</a:pPr>
            <a:r>
              <a:rPr lang="en-GB" sz="2400" b="1" dirty="0">
                <a:solidFill>
                  <a:srgbClr val="000000"/>
                </a:solidFill>
                <a:latin typeface="Century Gothic" panose="020B0502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Join the conversation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@</a:t>
            </a: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YoungCitizensUK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#</a:t>
            </a: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TheBigLegalLesson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endParaRPr lang="en-GB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defTabSz="457200"/>
            <a:endParaRPr lang="en-US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9084" y="3704938"/>
            <a:ext cx="2276350" cy="2043290"/>
          </a:xfrm>
          <a:prstGeom prst="rect">
            <a:avLst/>
          </a:prstGeom>
        </p:spPr>
      </p:pic>
      <p:pic>
        <p:nvPicPr>
          <p:cNvPr id="3" name="Picture 2" descr="TheBigLegalLessonLogo2025.png">
            <a:extLst>
              <a:ext uri="{FF2B5EF4-FFF2-40B4-BE49-F238E27FC236}">
                <a16:creationId xmlns:a16="http://schemas.microsoft.com/office/drawing/2014/main" id="{6D2DCC12-BC0C-A3DB-E8AD-698C9F317B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790" y="1451519"/>
            <a:ext cx="37719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2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B8472B-C69B-4362-B9B3-F28753A7EA57}"/>
              </a:ext>
            </a:extLst>
          </p:cNvPr>
          <p:cNvSpPr txBox="1"/>
          <p:nvPr/>
        </p:nvSpPr>
        <p:spPr>
          <a:xfrm>
            <a:off x="773437" y="3135496"/>
            <a:ext cx="17360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entury Gothic" panose="020B0502020202020204" pitchFamily="34" charset="0"/>
              </a:rPr>
              <a:t>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577C26-0D8F-4142-AD55-2A502478A973}"/>
              </a:ext>
            </a:extLst>
          </p:cNvPr>
          <p:cNvSpPr txBox="1"/>
          <p:nvPr/>
        </p:nvSpPr>
        <p:spPr>
          <a:xfrm>
            <a:off x="1824480" y="5467830"/>
            <a:ext cx="40484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Buying a game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91EB68-361B-4B1F-80C1-5808ECAC8A5E}"/>
              </a:ext>
            </a:extLst>
          </p:cNvPr>
          <p:cNvSpPr txBox="1"/>
          <p:nvPr/>
        </p:nvSpPr>
        <p:spPr>
          <a:xfrm>
            <a:off x="3802495" y="3133541"/>
            <a:ext cx="40484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Lunch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909143-6FB3-4349-A31A-1A1E85AAFD46}"/>
              </a:ext>
            </a:extLst>
          </p:cNvPr>
          <p:cNvSpPr txBox="1"/>
          <p:nvPr/>
        </p:nvSpPr>
        <p:spPr>
          <a:xfrm>
            <a:off x="7119758" y="3072250"/>
            <a:ext cx="40484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B986D2-8DE0-40DA-B613-8E2282CC3BCA}"/>
              </a:ext>
            </a:extLst>
          </p:cNvPr>
          <p:cNvSpPr txBox="1"/>
          <p:nvPr/>
        </p:nvSpPr>
        <p:spPr>
          <a:xfrm>
            <a:off x="5673202" y="5428518"/>
            <a:ext cx="40484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Playing Roblox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FD095B-220A-4CFC-B08A-6C76B34097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685" y="3848492"/>
            <a:ext cx="1736037" cy="17360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48C304-0E1D-4224-9E03-9B004CBD823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141" y="1826622"/>
            <a:ext cx="1245390" cy="9126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84E7856-14BC-4745-AF54-CB534112E81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6026" y="1696760"/>
            <a:ext cx="1186543" cy="118654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3E707F7-DFD0-4CF9-B8A3-3974B76A93D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87" t="13437" r="49063" b="64062"/>
          <a:stretch/>
        </p:blipFill>
        <p:spPr>
          <a:xfrm>
            <a:off x="1741841" y="2137946"/>
            <a:ext cx="741688" cy="71776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E9988AF-BF26-4886-904F-5D2C486D171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813" t="11187" r="27875" b="62563"/>
          <a:stretch/>
        </p:blipFill>
        <p:spPr>
          <a:xfrm>
            <a:off x="1343626" y="1569498"/>
            <a:ext cx="711780" cy="83738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8C8CE57-670A-46FC-9323-603CEA2484E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188" b="64062"/>
          <a:stretch/>
        </p:blipFill>
        <p:spPr>
          <a:xfrm>
            <a:off x="848151" y="1663486"/>
            <a:ext cx="919134" cy="11464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9F836F5-5C8D-4C11-A723-861162FAC2C3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4798" y="4096062"/>
            <a:ext cx="2112685" cy="118838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87841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4" grpId="0"/>
      <p:bldP spid="18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21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512" y="1324206"/>
            <a:ext cx="86729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entury Gothic" panose="020B0502020202020204" pitchFamily="34" charset="0"/>
              </a:rPr>
              <a:t>Big Legal Lesson Big Challenge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endParaRPr lang="en-GB" sz="1800" dirty="0">
              <a:latin typeface="Century Gothic" panose="020B0502020202020204" pitchFamily="34" charset="0"/>
            </a:endParaRPr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03A481-11E3-4D1B-8ECB-6B4E9CE1A960}"/>
              </a:ext>
            </a:extLst>
          </p:cNvPr>
          <p:cNvSpPr txBox="1"/>
          <p:nvPr/>
        </p:nvSpPr>
        <p:spPr>
          <a:xfrm>
            <a:off x="278512" y="2362040"/>
            <a:ext cx="613317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2800"/>
            </a:pPr>
            <a:r>
              <a:rPr lang="en-GB" sz="2400" dirty="0">
                <a:latin typeface="Century Gothic" panose="020B0502020202020204" pitchFamily="34" charset="0"/>
              </a:rPr>
              <a:t>Think about what you did yesterday. </a:t>
            </a:r>
          </a:p>
          <a:p>
            <a:pPr lvl="0">
              <a:buClr>
                <a:schemeClr val="dk1"/>
              </a:buClr>
              <a:buSzPts val="2800"/>
            </a:pPr>
            <a:endParaRPr lang="en-GB" sz="2400" dirty="0">
              <a:latin typeface="Century Gothic" panose="020B0502020202020204" pitchFamily="34" charset="0"/>
            </a:endParaRPr>
          </a:p>
          <a:p>
            <a:pPr lvl="0">
              <a:buClr>
                <a:schemeClr val="dk1"/>
              </a:buClr>
              <a:buSzPts val="2800"/>
            </a:pPr>
            <a:r>
              <a:rPr lang="en-GB" sz="2400" dirty="0">
                <a:latin typeface="Century Gothic" panose="020B0502020202020204" pitchFamily="34" charset="0"/>
              </a:rPr>
              <a:t>Describe all of the ways that the law affected your day.  </a:t>
            </a:r>
          </a:p>
          <a:p>
            <a:pPr lvl="0">
              <a:buClr>
                <a:schemeClr val="dk1"/>
              </a:buClr>
              <a:buSzPts val="2800"/>
            </a:pPr>
            <a:endParaRPr lang="en-GB" sz="2400" dirty="0">
              <a:latin typeface="Century Gothic" panose="020B0502020202020204" pitchFamily="34" charset="0"/>
            </a:endParaRPr>
          </a:p>
          <a:p>
            <a:pPr lvl="0">
              <a:buClr>
                <a:schemeClr val="dk1"/>
              </a:buClr>
              <a:buSzPts val="2800"/>
            </a:pPr>
            <a:r>
              <a:rPr lang="en-GB" sz="2400" dirty="0">
                <a:latin typeface="Century Gothic" panose="020B0502020202020204" pitchFamily="34" charset="0"/>
              </a:rPr>
              <a:t>You can write your ideas down on </a:t>
            </a:r>
            <a:r>
              <a:rPr lang="en-GB" sz="2400" b="1" dirty="0">
                <a:latin typeface="Century Gothic" panose="020B0502020202020204" pitchFamily="34" charset="0"/>
              </a:rPr>
              <a:t>worksheet 2</a:t>
            </a:r>
            <a:r>
              <a:rPr lang="en-GB" sz="2400" dirty="0">
                <a:latin typeface="Century Gothic" panose="020B0502020202020204" pitchFamily="34" charset="0"/>
              </a:rPr>
              <a:t>, or draw a time-line of </a:t>
            </a:r>
          </a:p>
          <a:p>
            <a:pPr lvl="0">
              <a:buClr>
                <a:schemeClr val="dk1"/>
              </a:buClr>
              <a:buSzPts val="2800"/>
            </a:pPr>
            <a:r>
              <a:rPr lang="en-GB" sz="2400" dirty="0">
                <a:latin typeface="Century Gothic" panose="020B0502020202020204" pitchFamily="34" charset="0"/>
              </a:rPr>
              <a:t>your day and label it.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A5DB82-A613-4FCB-BFA0-83266B1B00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5136" y="1985861"/>
            <a:ext cx="2790352" cy="391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0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22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472" y="1509667"/>
            <a:ext cx="874996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3600" b="1" dirty="0">
                <a:latin typeface="Century Gothic" panose="020B0502020202020204" pitchFamily="34" charset="0"/>
              </a:rPr>
              <a:t>Activity 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472" y="2179286"/>
            <a:ext cx="8831179" cy="206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latin typeface="Century Gothic" panose="020B0502020202020204" pitchFamily="34" charset="0"/>
              </a:rPr>
              <a:t>There are lots of different people who are involved in the law and they all have a very important role to play.</a:t>
            </a:r>
          </a:p>
          <a:p>
            <a:pPr lvl="0"/>
            <a:endParaRPr lang="en-GB" sz="2400" dirty="0">
              <a:latin typeface="Century Gothic" panose="020B0502020202020204" pitchFamily="34" charset="0"/>
            </a:endParaRPr>
          </a:p>
          <a:p>
            <a:pPr lvl="0"/>
            <a:r>
              <a:rPr lang="en-GB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But who does what? Can you work it out?</a:t>
            </a:r>
          </a:p>
          <a:p>
            <a:pPr lvl="0">
              <a:spcBef>
                <a:spcPts val="1000"/>
              </a:spcBef>
            </a:pPr>
            <a:endParaRPr lang="en-GB" sz="24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0270" y="4021629"/>
            <a:ext cx="1183635" cy="1865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948" y="4096202"/>
            <a:ext cx="1133046" cy="18219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85" y="4101360"/>
            <a:ext cx="1831894" cy="178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8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23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472" y="1509667"/>
            <a:ext cx="874996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3600" b="1" dirty="0">
                <a:latin typeface="Century Gothic" panose="020B0502020202020204" pitchFamily="34" charset="0"/>
              </a:rPr>
              <a:t>Can they make and change the law?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5390" y="2691777"/>
            <a:ext cx="1782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The Police</a:t>
            </a:r>
            <a:endParaRPr lang="en-GB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43582" y="2691777"/>
            <a:ext cx="5884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No - </a:t>
            </a: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their job is to enforce the law.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2219" y="4023127"/>
            <a:ext cx="1782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A Judge</a:t>
            </a:r>
            <a:endParaRPr lang="en-GB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180411" y="4023127"/>
            <a:ext cx="5884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No - their job is to uphold and act on the law.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2219" y="5447076"/>
            <a:ext cx="1782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A Lawyer</a:t>
            </a:r>
            <a:endParaRPr lang="en-GB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180411" y="5447076"/>
            <a:ext cx="6288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No – their job is to advise on the law.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146" r="77443" b="47956"/>
          <a:stretch/>
        </p:blipFill>
        <p:spPr>
          <a:xfrm>
            <a:off x="76670" y="2127665"/>
            <a:ext cx="1321315" cy="15176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682" r="21022" b="74364"/>
          <a:stretch/>
        </p:blipFill>
        <p:spPr>
          <a:xfrm>
            <a:off x="0" y="3487442"/>
            <a:ext cx="1507771" cy="13666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591" b="74023"/>
          <a:stretch/>
        </p:blipFill>
        <p:spPr>
          <a:xfrm>
            <a:off x="0" y="4754189"/>
            <a:ext cx="1390935" cy="154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7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8" grpId="0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24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2219" y="1891505"/>
            <a:ext cx="1782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The King</a:t>
            </a:r>
            <a:endParaRPr lang="en-GB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29946" y="1484590"/>
            <a:ext cx="58848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Sort of - they give Royal Assent to new laws. However, this is a formality, they always say yes. They cannot make or change laws.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2219" y="3593570"/>
            <a:ext cx="1782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An MP</a:t>
            </a:r>
            <a:endParaRPr lang="en-GB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051204" y="3529280"/>
            <a:ext cx="6152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Yes - part of their job is to debate and vote on laws in the House of Commons.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2219" y="5102847"/>
            <a:ext cx="1782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A Lord or Baroness</a:t>
            </a:r>
            <a:endParaRPr lang="en-GB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051204" y="5108834"/>
            <a:ext cx="6288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Sort of – </a:t>
            </a:r>
            <a:r>
              <a:rPr lang="en-GB" sz="2400" dirty="0">
                <a:latin typeface="Century Gothic" panose="020B0502020202020204" pitchFamily="34" charset="0"/>
              </a:rPr>
              <a:t>they check and challenge the government by debating new laws.  </a:t>
            </a:r>
            <a:endParaRPr 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807" t="50852" b="26658"/>
          <a:stretch/>
        </p:blipFill>
        <p:spPr>
          <a:xfrm>
            <a:off x="-45252" y="2928135"/>
            <a:ext cx="1421130" cy="1508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3295" y="1382996"/>
            <a:ext cx="1908810" cy="13487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96" y="4730661"/>
            <a:ext cx="1307033" cy="162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6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8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25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8230" y="1703249"/>
            <a:ext cx="1782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The Prime Minister</a:t>
            </a:r>
            <a:endParaRPr lang="en-GB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59153" y="1484590"/>
            <a:ext cx="58848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Yes (but not on their own) - they are the leader of the government. They can introduce new laws and changes to the law to the House of Commons to be debated and voted on.</a:t>
            </a:r>
            <a:endParaRPr 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73528" y="4390878"/>
            <a:ext cx="1782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Citizens</a:t>
            </a:r>
            <a:endParaRPr lang="en-GB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685738" y="4259875"/>
            <a:ext cx="4844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Not directly, but you can make your voice heard.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56" y="1492270"/>
            <a:ext cx="1538230" cy="13250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56" y="3916077"/>
            <a:ext cx="2063372" cy="120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3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26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A8FE1906-643B-4B07-B513-8B3487DB31F1}"/>
              </a:ext>
            </a:extLst>
          </p:cNvPr>
          <p:cNvSpPr txBox="1"/>
          <p:nvPr/>
        </p:nvSpPr>
        <p:spPr>
          <a:xfrm>
            <a:off x="275445" y="1371238"/>
            <a:ext cx="910021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It is the role of parliament to make and change the law. </a:t>
            </a: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altLang="en-US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B47F411C-566C-4469-BE30-C64C927C3AA5}"/>
              </a:ext>
            </a:extLst>
          </p:cNvPr>
          <p:cNvSpPr txBox="1"/>
          <p:nvPr/>
        </p:nvSpPr>
        <p:spPr>
          <a:xfrm>
            <a:off x="2526292" y="2114659"/>
            <a:ext cx="3591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Century Gothic" panose="020B0502020202020204" pitchFamily="34" charset="0"/>
                <a:cs typeface="Arial" panose="020B0604020202020204" pitchFamily="34" charset="0"/>
              </a:rPr>
              <a:t>House of Lords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EBDBA334-2178-455C-9212-32066E40D3DD}"/>
              </a:ext>
            </a:extLst>
          </p:cNvPr>
          <p:cNvSpPr txBox="1"/>
          <p:nvPr/>
        </p:nvSpPr>
        <p:spPr>
          <a:xfrm>
            <a:off x="102389" y="2107631"/>
            <a:ext cx="2725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Century Gothic" panose="020B0502020202020204" pitchFamily="34" charset="0"/>
                <a:cs typeface="Arial" panose="020B0604020202020204" pitchFamily="34" charset="0"/>
              </a:rPr>
              <a:t>House of Commons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59F2136F-43C3-4EA8-98E4-77427AD402FF}"/>
              </a:ext>
            </a:extLst>
          </p:cNvPr>
          <p:cNvSpPr txBox="1"/>
          <p:nvPr/>
        </p:nvSpPr>
        <p:spPr>
          <a:xfrm>
            <a:off x="6228012" y="2071953"/>
            <a:ext cx="228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>
                <a:latin typeface="Century Gothic" panose="020B0502020202020204" pitchFamily="34" charset="0"/>
                <a:cs typeface="Arial" panose="020B0604020202020204" pitchFamily="34" charset="0"/>
              </a:rPr>
              <a:t>The Monarchy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22" name="TextBox 16">
            <a:extLst>
              <a:ext uri="{FF2B5EF4-FFF2-40B4-BE49-F238E27FC236}">
                <a16:creationId xmlns:a16="http://schemas.microsoft.com/office/drawing/2014/main" id="{5A19F4F0-9FDB-455D-BBB6-7C780F981B21}"/>
              </a:ext>
            </a:extLst>
          </p:cNvPr>
          <p:cNvSpPr txBox="1"/>
          <p:nvPr/>
        </p:nvSpPr>
        <p:spPr>
          <a:xfrm>
            <a:off x="21368" y="4323265"/>
            <a:ext cx="2776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latin typeface="Century Gothic" panose="020B0502020202020204" pitchFamily="34" charset="0"/>
                <a:cs typeface="Arial" panose="020B0604020202020204" pitchFamily="34" charset="0"/>
              </a:rPr>
              <a:t>650 elected MPs,</a:t>
            </a:r>
          </a:p>
          <a:p>
            <a:pPr algn="ctr"/>
            <a:r>
              <a:rPr lang="en-GB" dirty="0">
                <a:latin typeface="Century Gothic" panose="020B0502020202020204" pitchFamily="34" charset="0"/>
                <a:cs typeface="Arial" panose="020B0604020202020204" pitchFamily="34" charset="0"/>
              </a:rPr>
              <a:t>debate and vote on changes to the law.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537CF4B3-C0C9-40E6-A72E-74E0187DB293}"/>
              </a:ext>
            </a:extLst>
          </p:cNvPr>
          <p:cNvSpPr txBox="1"/>
          <p:nvPr/>
        </p:nvSpPr>
        <p:spPr>
          <a:xfrm>
            <a:off x="3051767" y="4188332"/>
            <a:ext cx="27215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latin typeface="Century Gothic" panose="020B0502020202020204" pitchFamily="34" charset="0"/>
                <a:cs typeface="Arial" panose="020B0604020202020204" pitchFamily="34" charset="0"/>
              </a:rPr>
              <a:t>800 appointed Lords and Baroness’,</a:t>
            </a:r>
          </a:p>
          <a:p>
            <a:pPr algn="ctr"/>
            <a:r>
              <a:rPr lang="en-GB" dirty="0">
                <a:latin typeface="Century Gothic" panose="020B0502020202020204" pitchFamily="34" charset="0"/>
              </a:rPr>
              <a:t>check and challenge the government, </a:t>
            </a:r>
            <a:r>
              <a:rPr lang="en-GB" dirty="0">
                <a:latin typeface="Century Gothic" panose="020B0502020202020204" pitchFamily="34" charset="0"/>
                <a:cs typeface="Arial" panose="020B0604020202020204" pitchFamily="34" charset="0"/>
              </a:rPr>
              <a:t>debate suggested changes to the law.  </a:t>
            </a:r>
          </a:p>
        </p:txBody>
      </p:sp>
      <p:sp>
        <p:nvSpPr>
          <p:cNvPr id="24" name="TextBox 19">
            <a:extLst>
              <a:ext uri="{FF2B5EF4-FFF2-40B4-BE49-F238E27FC236}">
                <a16:creationId xmlns:a16="http://schemas.microsoft.com/office/drawing/2014/main" id="{B40963BA-22B9-49B8-8CBB-FED0430FFBD2}"/>
              </a:ext>
            </a:extLst>
          </p:cNvPr>
          <p:cNvSpPr txBox="1"/>
          <p:nvPr/>
        </p:nvSpPr>
        <p:spPr>
          <a:xfrm>
            <a:off x="6322567" y="4210182"/>
            <a:ext cx="2131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latin typeface="Century Gothic" panose="020B0502020202020204" pitchFamily="34" charset="0"/>
                <a:cs typeface="Arial" panose="020B0604020202020204" pitchFamily="34" charset="0"/>
              </a:rPr>
              <a:t>The King,</a:t>
            </a:r>
          </a:p>
          <a:p>
            <a:pPr algn="ctr"/>
            <a:r>
              <a:rPr lang="en-GB" dirty="0">
                <a:latin typeface="Century Gothic" panose="020B0502020202020204" pitchFamily="34" charset="0"/>
                <a:cs typeface="Arial" panose="020B0604020202020204" pitchFamily="34" charset="0"/>
              </a:rPr>
              <a:t>gives new laws Royal Assent. </a:t>
            </a:r>
            <a:endParaRPr lang="en-GB" dirty="0">
              <a:latin typeface="Century Gothic" panose="020B0502020202020204" pitchFamily="34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455AFF8-559E-4933-9817-A83B89976AD4}"/>
              </a:ext>
            </a:extLst>
          </p:cNvPr>
          <p:cNvCxnSpPr/>
          <p:nvPr/>
        </p:nvCxnSpPr>
        <p:spPr>
          <a:xfrm>
            <a:off x="1409529" y="3730993"/>
            <a:ext cx="0" cy="44356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4723265-BDCF-46E7-AEF9-D26C4A60A710}"/>
              </a:ext>
            </a:extLst>
          </p:cNvPr>
          <p:cNvCxnSpPr/>
          <p:nvPr/>
        </p:nvCxnSpPr>
        <p:spPr>
          <a:xfrm>
            <a:off x="4451437" y="3679562"/>
            <a:ext cx="0" cy="44356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00FA43A-94D4-4738-9CA9-064EB147AA3E}"/>
              </a:ext>
            </a:extLst>
          </p:cNvPr>
          <p:cNvCxnSpPr/>
          <p:nvPr/>
        </p:nvCxnSpPr>
        <p:spPr>
          <a:xfrm>
            <a:off x="7371013" y="3693292"/>
            <a:ext cx="0" cy="44356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018" y="2612412"/>
            <a:ext cx="975990" cy="95159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183" y="2427031"/>
            <a:ext cx="2063372" cy="120114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2310" y="2441285"/>
            <a:ext cx="2063372" cy="120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1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27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190" y="3331167"/>
            <a:ext cx="2136913" cy="131887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742BFE9-80D1-4E23-8EFF-B199C452BBA1}"/>
              </a:ext>
            </a:extLst>
          </p:cNvPr>
          <p:cNvSpPr txBox="1"/>
          <p:nvPr/>
        </p:nvSpPr>
        <p:spPr>
          <a:xfrm>
            <a:off x="346063" y="1434094"/>
            <a:ext cx="88691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entury Gothic" panose="020B0502020202020204" pitchFamily="34" charset="0"/>
              </a:rPr>
              <a:t>The Big Legal Lesson Big Challenge: </a:t>
            </a:r>
          </a:p>
          <a:p>
            <a:endParaRPr lang="en-GB" sz="2400" b="1" dirty="0">
              <a:latin typeface="Century Gothic" panose="020B0502020202020204" pitchFamily="34" charset="0"/>
            </a:endParaRPr>
          </a:p>
          <a:p>
            <a:r>
              <a:rPr lang="en-GB" sz="2400" dirty="0">
                <a:latin typeface="Century Gothic" panose="020B0502020202020204" pitchFamily="34" charset="0"/>
              </a:rPr>
              <a:t>An alien has landed in your playground, they have never heard of the law, it is your job to tell them all about it.</a:t>
            </a:r>
          </a:p>
          <a:p>
            <a:endParaRPr lang="en-GB" sz="2400" dirty="0">
              <a:latin typeface="Century Gothic" panose="020B0502020202020204" pitchFamily="34" charset="0"/>
            </a:endParaRPr>
          </a:p>
          <a:p>
            <a:r>
              <a:rPr lang="en-GB" sz="2400" dirty="0">
                <a:latin typeface="Century Gothic" panose="020B0502020202020204" pitchFamily="34" charset="0"/>
              </a:rPr>
              <a:t>Make sure you cover …</a:t>
            </a:r>
          </a:p>
          <a:p>
            <a:endParaRPr lang="en-GB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Century Gothic" panose="020B0502020202020204" pitchFamily="34" charset="0"/>
              </a:rPr>
              <a:t>What is the law?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Century Gothic" panose="020B0502020202020204" pitchFamily="34" charset="0"/>
              </a:rPr>
              <a:t>Why are laws important?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Century Gothic" panose="020B0502020202020204" pitchFamily="34" charset="0"/>
              </a:rPr>
              <a:t>Who makes the law?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25EA67-D904-4805-83CA-B7656E3BEB7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350" y="4569259"/>
            <a:ext cx="2262335" cy="118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29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28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8442" y="1291461"/>
            <a:ext cx="527674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600" b="1" dirty="0">
                <a:latin typeface="Century Gothic" panose="020B0502020202020204" pitchFamily="34" charset="0"/>
              </a:rPr>
              <a:t>Activity 5</a:t>
            </a:r>
            <a:endParaRPr lang="en-GB" sz="2400" dirty="0">
              <a:latin typeface="Century Gothic" panose="020B0502020202020204" pitchFamily="34" charset="0"/>
            </a:endParaRPr>
          </a:p>
          <a:p>
            <a:pPr lvl="0">
              <a:buClr>
                <a:schemeClr val="dk1"/>
              </a:buClr>
              <a:buSzPts val="2800"/>
            </a:pPr>
            <a:endParaRPr lang="en-GB" sz="2400" dirty="0">
              <a:latin typeface="Century Gothic" panose="020B0502020202020204" pitchFamily="34" charset="0"/>
            </a:endParaRPr>
          </a:p>
          <a:p>
            <a:pPr lvl="0">
              <a:buClr>
                <a:schemeClr val="dk1"/>
              </a:buClr>
              <a:buSzPts val="2800"/>
            </a:pPr>
            <a:r>
              <a:rPr lang="en-GB" sz="2400" dirty="0">
                <a:latin typeface="Century Gothic" panose="020B0502020202020204" pitchFamily="34" charset="0"/>
              </a:rPr>
              <a:t>Laws are being changed and created all of the time. Work in </a:t>
            </a:r>
          </a:p>
          <a:p>
            <a:pPr lvl="0">
              <a:buClr>
                <a:schemeClr val="dk1"/>
              </a:buClr>
              <a:buSzPts val="2800"/>
            </a:pPr>
            <a:r>
              <a:rPr lang="en-GB" sz="2400" dirty="0">
                <a:latin typeface="Century Gothic" panose="020B0502020202020204" pitchFamily="34" charset="0"/>
              </a:rPr>
              <a:t>small groups to look at a change.</a:t>
            </a:r>
          </a:p>
          <a:p>
            <a:pPr lvl="0">
              <a:buClr>
                <a:schemeClr val="dk1"/>
              </a:buClr>
              <a:buSzPts val="2800"/>
            </a:pPr>
            <a:endParaRPr lang="en-GB" sz="2400" dirty="0">
              <a:latin typeface="Century Gothic" panose="020B0502020202020204" pitchFamily="34" charset="0"/>
            </a:endParaRPr>
          </a:p>
          <a:p>
            <a:pPr lvl="0">
              <a:buClr>
                <a:schemeClr val="dk1"/>
              </a:buClr>
              <a:buSzPts val="2800"/>
            </a:pPr>
            <a:r>
              <a:rPr lang="en-GB" sz="2400" dirty="0">
                <a:latin typeface="Century Gothic" panose="020B0502020202020204" pitchFamily="34" charset="0"/>
              </a:rPr>
              <a:t>Use the questions on </a:t>
            </a:r>
            <a:r>
              <a:rPr lang="en-GB" sz="2400" b="1" dirty="0">
                <a:latin typeface="Century Gothic" panose="020B0502020202020204" pitchFamily="34" charset="0"/>
              </a:rPr>
              <a:t>worksheet 5 </a:t>
            </a:r>
            <a:r>
              <a:rPr lang="en-GB" sz="2400" dirty="0">
                <a:latin typeface="Century Gothic" panose="020B0502020202020204" pitchFamily="34" charset="0"/>
              </a:rPr>
              <a:t>to think about: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193" y="1289803"/>
            <a:ext cx="2981677" cy="26764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5445" y="5054492"/>
            <a:ext cx="86880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ts val="2800"/>
            </a:pPr>
            <a:r>
              <a:rPr lang="en-GB" sz="2400" b="1" dirty="0">
                <a:latin typeface="Century Gothic" panose="020B0502020202020204" pitchFamily="34" charset="0"/>
              </a:rPr>
              <a:t>Q: What impact this change might have?</a:t>
            </a:r>
          </a:p>
          <a:p>
            <a:pPr>
              <a:buSzPts val="2800"/>
            </a:pPr>
            <a:r>
              <a:rPr lang="en-GB" sz="2400" b="1" dirty="0">
                <a:latin typeface="Century Gothic" panose="020B0502020202020204" pitchFamily="34" charset="0"/>
              </a:rPr>
              <a:t>Q: What might happen if the change didn’t happen?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1486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29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8440" y="1291461"/>
            <a:ext cx="841007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600" b="1" dirty="0">
                <a:latin typeface="Century Gothic" panose="020B0502020202020204" pitchFamily="34" charset="0"/>
              </a:rPr>
              <a:t>Plenary - In an ideal world</a:t>
            </a:r>
          </a:p>
          <a:p>
            <a:pPr lvl="0"/>
            <a:endParaRPr lang="en-GB" sz="3600" b="1" dirty="0"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r>
              <a:rPr lang="en-GB" sz="2400" b="1" dirty="0">
                <a:latin typeface="Century Gothic" panose="020B0502020202020204" pitchFamily="34" charset="0"/>
              </a:rPr>
              <a:t>If you could introduce one new law what would it be and why? </a:t>
            </a:r>
          </a:p>
          <a:p>
            <a:pPr marL="114300" indent="0">
              <a:buNone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r>
              <a:rPr lang="en-GB" sz="2400" dirty="0">
                <a:latin typeface="Century Gothic" panose="020B0502020202020204" pitchFamily="34" charset="0"/>
              </a:rPr>
              <a:t>Describe three actions you could </a:t>
            </a:r>
          </a:p>
          <a:p>
            <a:pPr marL="114300" indent="0">
              <a:buNone/>
            </a:pPr>
            <a:r>
              <a:rPr lang="en-GB" sz="2400" dirty="0">
                <a:latin typeface="Century Gothic" panose="020B0502020202020204" pitchFamily="34" charset="0"/>
              </a:rPr>
              <a:t>take to help get your law passed </a:t>
            </a:r>
          </a:p>
          <a:p>
            <a:pPr marL="114300" indent="0">
              <a:buNone/>
            </a:pPr>
            <a:r>
              <a:rPr lang="en-GB" sz="2400" dirty="0">
                <a:latin typeface="Century Gothic" panose="020B0502020202020204" pitchFamily="34" charset="0"/>
              </a:rPr>
              <a:t>through parliament. </a:t>
            </a:r>
          </a:p>
          <a:p>
            <a:pPr marL="114300" indent="0">
              <a:buNone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endParaRPr lang="en-GB" sz="2400" dirty="0">
              <a:latin typeface="Century Gothic" panose="020B0502020202020204" pitchFamily="34" charset="0"/>
            </a:endParaRPr>
          </a:p>
          <a:p>
            <a:pPr lvl="0"/>
            <a:endParaRPr lang="en-GB" sz="2400" dirty="0">
              <a:latin typeface="Century Gothic" panose="020B0502020202020204" pitchFamily="34" charset="0"/>
            </a:endParaRPr>
          </a:p>
          <a:p>
            <a:pPr lvl="0"/>
            <a:endParaRPr lang="en-GB" sz="2400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95C293-A556-4DA2-8214-1E5E2EF65E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7682" y="3548152"/>
            <a:ext cx="2390523" cy="214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8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7" y="483073"/>
            <a:ext cx="9142413" cy="6041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5445" y="1354566"/>
            <a:ext cx="8476815" cy="4734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600" b="1" dirty="0"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Today we will be exploring: </a:t>
            </a:r>
          </a:p>
          <a:p>
            <a:pPr defTabSz="457200"/>
            <a:endParaRPr lang="en-GB" sz="2000" dirty="0">
              <a:latin typeface="Century Gothic" panose="020B0502020202020204" pitchFamily="34" charset="0"/>
            </a:endParaRP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Clr>
                <a:schemeClr val="dk1"/>
              </a:buClr>
              <a:buSzPts val="280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What the law is.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Clr>
                <a:schemeClr val="dk1"/>
              </a:buClr>
              <a:buSzPts val="280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How the law affects your life.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Clr>
                <a:schemeClr val="dk1"/>
              </a:buClr>
              <a:buSzPts val="280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Who is responsible for making and changing the law.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Clr>
                <a:schemeClr val="dk1"/>
              </a:buClr>
              <a:buSzPts val="280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What effect changes to the law might have on you.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Clr>
                <a:schemeClr val="dk1"/>
              </a:buClr>
              <a:buSzPts val="280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What new laws you’d like to see. </a:t>
            </a:r>
          </a:p>
          <a:p>
            <a:pPr defTabSz="457200"/>
            <a:endParaRPr lang="en-US" sz="2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endParaRPr lang="en-US" sz="2400" b="1" dirty="0">
              <a:solidFill>
                <a:schemeClr val="accent2"/>
              </a:solidFill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088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30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1B257A-28BE-4797-B30B-1C8D45DAB7AC}"/>
              </a:ext>
            </a:extLst>
          </p:cNvPr>
          <p:cNvSpPr/>
          <p:nvPr/>
        </p:nvSpPr>
        <p:spPr>
          <a:xfrm>
            <a:off x="0" y="1310736"/>
            <a:ext cx="897556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Share your ideas for new laws! Take a photo and send it to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ctr">
              <a:buNone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@YoungCitizensUK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#TheBigLegalLesson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ctr">
              <a:buNone/>
            </a:pP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ctr"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Tell us what you thought by filling in a short survey</a:t>
            </a:r>
            <a:endParaRPr lang="en-GB" sz="2400" dirty="0">
              <a:latin typeface="Century Gothic" panose="020B0502020202020204" pitchFamily="34" charset="0"/>
            </a:endParaRPr>
          </a:p>
          <a:p>
            <a:pPr lvl="0"/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0EB10B-0177-4FCC-8C48-1097C7778BA3}"/>
              </a:ext>
            </a:extLst>
          </p:cNvPr>
          <p:cNvSpPr txBox="1"/>
          <p:nvPr/>
        </p:nvSpPr>
        <p:spPr>
          <a:xfrm>
            <a:off x="6018459" y="5307519"/>
            <a:ext cx="339669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400" b="1" dirty="0">
                <a:latin typeface="Arial"/>
                <a:cs typeface="Arial"/>
                <a:hlinkClick r:id="rId5"/>
              </a:rPr>
              <a:t>Teacher Survey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C182D2-9B97-41D0-9D15-1406BC1EA89B}"/>
              </a:ext>
            </a:extLst>
          </p:cNvPr>
          <p:cNvSpPr txBox="1"/>
          <p:nvPr/>
        </p:nvSpPr>
        <p:spPr>
          <a:xfrm>
            <a:off x="2867441" y="5315888"/>
            <a:ext cx="339669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400" b="1" dirty="0">
                <a:latin typeface="Arial"/>
                <a:cs typeface="Arial"/>
                <a:hlinkClick r:id="rId6"/>
              </a:rPr>
              <a:t>Legal Volunteer Survey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31F61A-FE44-4852-9A60-4D74CDD10412}"/>
              </a:ext>
            </a:extLst>
          </p:cNvPr>
          <p:cNvSpPr txBox="1"/>
          <p:nvPr/>
        </p:nvSpPr>
        <p:spPr>
          <a:xfrm>
            <a:off x="-258100" y="5311125"/>
            <a:ext cx="339669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400" b="1" dirty="0">
                <a:latin typeface="Arial"/>
                <a:cs typeface="Arial"/>
                <a:hlinkClick r:id="rId7"/>
              </a:rPr>
              <a:t>Pupil Survey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QR_code_the-big-legal-lesson-2025-primary-pupil.png">
            <a:extLst>
              <a:ext uri="{FF2B5EF4-FFF2-40B4-BE49-F238E27FC236}">
                <a16:creationId xmlns:a16="http://schemas.microsoft.com/office/drawing/2014/main" id="{CACC074B-8006-05EB-C2F7-F94FF372EF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8471" y="3765114"/>
            <a:ext cx="1415442" cy="1415442"/>
          </a:xfrm>
          <a:prstGeom prst="rect">
            <a:avLst/>
          </a:prstGeom>
        </p:spPr>
      </p:pic>
      <p:pic>
        <p:nvPicPr>
          <p:cNvPr id="4" name="Picture 3" descr="QR_code_the-big-legal-lesson-2025-volunteer.png">
            <a:extLst>
              <a:ext uri="{FF2B5EF4-FFF2-40B4-BE49-F238E27FC236}">
                <a16:creationId xmlns:a16="http://schemas.microsoft.com/office/drawing/2014/main" id="{92FB7B74-9E05-8742-2BFE-63959F1CD4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74718" y="3775552"/>
            <a:ext cx="1384127" cy="1405004"/>
          </a:xfrm>
          <a:prstGeom prst="rect">
            <a:avLst/>
          </a:prstGeom>
        </p:spPr>
      </p:pic>
      <p:pic>
        <p:nvPicPr>
          <p:cNvPr id="5" name="Picture 4" descr="QR_code_the-big-legal-lesson-2025-teacher.png">
            <a:extLst>
              <a:ext uri="{FF2B5EF4-FFF2-40B4-BE49-F238E27FC236}">
                <a16:creationId xmlns:a16="http://schemas.microsoft.com/office/drawing/2014/main" id="{BB1F728C-161C-7B3A-15FC-048AD8B54A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54034" y="3775553"/>
            <a:ext cx="1331934" cy="139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53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7472" y="1367328"/>
            <a:ext cx="803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Activity 1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7472" y="2479218"/>
            <a:ext cx="463123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SzPts val="2800"/>
            </a:pPr>
            <a:r>
              <a:rPr lang="en-GB" sz="2400" dirty="0">
                <a:latin typeface="Century Gothic" panose="020B0502020202020204" pitchFamily="34" charset="0"/>
              </a:rPr>
              <a:t>Describe three school rules.</a:t>
            </a:r>
          </a:p>
          <a:p>
            <a:pPr>
              <a:spcBef>
                <a:spcPts val="0"/>
              </a:spcBef>
              <a:buSzPts val="2800"/>
            </a:pPr>
            <a:endParaRPr lang="en-GB" sz="2400" dirty="0"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  <a:buSzPts val="2800"/>
            </a:pPr>
            <a:r>
              <a:rPr lang="en-GB" sz="2400" dirty="0">
                <a:latin typeface="Century Gothic" panose="020B0502020202020204" pitchFamily="34" charset="0"/>
              </a:rPr>
              <a:t>Why do we have these rules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indent="-457200">
              <a:buSzPts val="2800"/>
            </a:pPr>
            <a:endParaRPr lang="en-GB" sz="2400" dirty="0">
              <a:latin typeface="Century Gothic" panose="020B0502020202020204" pitchFamily="34" charset="0"/>
            </a:endParaRPr>
          </a:p>
          <a:p>
            <a:pPr indent="-457200">
              <a:buSzPts val="2800"/>
            </a:pPr>
            <a:endParaRPr lang="en-GB" sz="2400" dirty="0">
              <a:latin typeface="Century Gothic" panose="020B0502020202020204" pitchFamily="34" charset="0"/>
            </a:endParaRPr>
          </a:p>
          <a:p>
            <a:pPr>
              <a:buSzPts val="2800"/>
            </a:pPr>
            <a:r>
              <a:rPr lang="en-GB" sz="2800" b="1" dirty="0">
                <a:latin typeface="Century Gothic" panose="020B0502020202020204" pitchFamily="34" charset="0"/>
              </a:rPr>
              <a:t>Complete worksheet 1</a:t>
            </a:r>
          </a:p>
          <a:p>
            <a:endParaRPr lang="en-GB" sz="21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sz="2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621" y="608445"/>
            <a:ext cx="7148719" cy="476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6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399344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7472" y="1130667"/>
            <a:ext cx="8688943" cy="1686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800" b="1" dirty="0">
              <a:solidFill>
                <a:schemeClr val="dk1"/>
              </a:solidFill>
              <a:latin typeface="Century Gothic" panose="020B0502020202020204" pitchFamily="34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800" dirty="0">
                <a:latin typeface="Century Gothic" panose="020B0502020202020204" pitchFamily="34" charset="0"/>
              </a:rPr>
              <a:t>Rules keep us safe. They help make sure there is a positive learning space for all of us, where we can all do our best.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376" y="2817283"/>
            <a:ext cx="3801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95" y="1694729"/>
            <a:ext cx="7869095" cy="524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93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7472" y="1523740"/>
            <a:ext cx="8966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3200" b="1" dirty="0">
                <a:latin typeface="Century Gothic" panose="020B0502020202020204" pitchFamily="34" charset="0"/>
              </a:rPr>
              <a:t>Q: Who decides what the school rules are</a:t>
            </a:r>
            <a:r>
              <a:rPr lang="en-GB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?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8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376" y="2817283"/>
            <a:ext cx="3801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780" y="2693589"/>
            <a:ext cx="1981568" cy="23816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35136" y="2789937"/>
            <a:ext cx="2261937" cy="22916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7975" y="3327993"/>
            <a:ext cx="1413903" cy="1756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3645" y="3223426"/>
            <a:ext cx="1835281" cy="178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69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7472" y="1367328"/>
            <a:ext cx="803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Activity 2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7472" y="2479218"/>
            <a:ext cx="5645812" cy="2767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400" dirty="0">
                <a:latin typeface="Century Gothic" panose="020B0502020202020204" pitchFamily="34" charset="0"/>
              </a:rPr>
              <a:t>Think, pair, share 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endParaRPr lang="en-GB" sz="2400" dirty="0">
              <a:latin typeface="Century Gothic" panose="020B0502020202020204" pitchFamily="34" charset="0"/>
            </a:endParaRPr>
          </a:p>
          <a:p>
            <a:pPr lvl="0">
              <a:buClr>
                <a:schemeClr val="dk1"/>
              </a:buClr>
              <a:buSzPts val="2800"/>
            </a:pPr>
            <a:r>
              <a:rPr lang="en-GB" sz="2400" b="1" dirty="0">
                <a:latin typeface="Century Gothic" panose="020B0502020202020204" pitchFamily="34" charset="0"/>
              </a:rPr>
              <a:t>Q: What are laws?</a:t>
            </a:r>
          </a:p>
          <a:p>
            <a:pPr lvl="0"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GB" sz="2400" b="1" dirty="0">
                <a:latin typeface="Century Gothic" panose="020B0502020202020204" pitchFamily="34" charset="0"/>
              </a:rPr>
              <a:t>Q: Are laws different to rules? </a:t>
            </a:r>
          </a:p>
          <a:p>
            <a:pPr lvl="0"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GB" sz="2400" b="1" dirty="0">
                <a:latin typeface="Century Gothic" panose="020B0502020202020204" pitchFamily="34" charset="0"/>
              </a:rPr>
              <a:t>Q: How are they different?</a:t>
            </a:r>
          </a:p>
          <a:p>
            <a:endParaRPr lang="en-GB" sz="21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sz="21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470" y="1736609"/>
            <a:ext cx="3700964" cy="332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16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472" y="1414201"/>
            <a:ext cx="874996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800" b="1" dirty="0">
                <a:latin typeface="Century Gothic" panose="020B0502020202020204" pitchFamily="34" charset="0"/>
              </a:rPr>
              <a:t>Laws are rules that everyone has to follow. They help to: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7121" y="4439699"/>
            <a:ext cx="20997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Keep us </a:t>
            </a:r>
          </a:p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safe and protect our rights.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2401" y="4685985"/>
            <a:ext cx="2205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Keep order and prevent chaos.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82259" y="4685986"/>
            <a:ext cx="2595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Limit the power of the people in charge.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8837" y="2777490"/>
            <a:ext cx="2075353" cy="1524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2990" y="2410307"/>
            <a:ext cx="2305199" cy="2255372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2256" y="1664791"/>
            <a:ext cx="3638535" cy="363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2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472" y="1509667"/>
            <a:ext cx="874996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800" b="1" dirty="0">
                <a:latin typeface="Century Gothic" panose="020B0502020202020204" pitchFamily="34" charset="0"/>
              </a:rPr>
              <a:t>Q: Can you describe any laws?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4681" y="4433747"/>
            <a:ext cx="3079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You must use a car seat until you are 12 years old or 135cm tall.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E3E275-B6ED-4BC4-9E94-83F0BE304C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681" y="2214384"/>
            <a:ext cx="2765502" cy="206664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71BF3F3-084F-432A-BE8F-AA2D35B08C5D}"/>
              </a:ext>
            </a:extLst>
          </p:cNvPr>
          <p:cNvSpPr txBox="1"/>
          <p:nvPr/>
        </p:nvSpPr>
        <p:spPr>
          <a:xfrm>
            <a:off x="5544837" y="4355254"/>
            <a:ext cx="3079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You must not smoke in a car if there is anyone under 18 there.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F46CF1-BEB2-446E-B817-B5030C29CB5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5" b="99453" l="938" r="99688">
                        <a14:foregroundMark x1="5391" y1="41484" x2="5391" y2="41484"/>
                        <a14:foregroundMark x1="22344" y1="15078" x2="22344" y2="15078"/>
                        <a14:foregroundMark x1="73672" y1="6094" x2="73672" y2="6094"/>
                        <a14:foregroundMark x1="85156" y1="25469" x2="85156" y2="25469"/>
                        <a14:foregroundMark x1="74922" y1="70313" x2="74922" y2="70313"/>
                        <a14:foregroundMark x1="23359" y1="20781" x2="23359" y2="20781"/>
                        <a14:foregroundMark x1="32813" y1="93203" x2="32813" y2="93203"/>
                        <a14:foregroundMark x1="69219" y1="95000" x2="69219" y2="95000"/>
                        <a14:foregroundMark x1="88828" y1="80547" x2="88828" y2="80547"/>
                        <a14:foregroundMark x1="65938" y1="62891" x2="65938" y2="62891"/>
                        <a14:foregroundMark x1="31406" y1="28359" x2="31406" y2="28359"/>
                        <a14:foregroundMark x1="21563" y1="60703" x2="21563" y2="60703"/>
                        <a14:foregroundMark x1="9688" y1="62344" x2="9688" y2="62344"/>
                        <a14:foregroundMark x1="30938" y1="11172" x2="30938" y2="11172"/>
                        <a14:foregroundMark x1="52656" y1="6250" x2="52656" y2="6250"/>
                        <a14:foregroundMark x1="70469" y1="7109" x2="70469" y2="7109"/>
                        <a14:foregroundMark x1="74688" y1="13438" x2="74688" y2="13438"/>
                        <a14:foregroundMark x1="83750" y1="19609" x2="83750" y2="19609"/>
                        <a14:foregroundMark x1="89453" y1="30625" x2="89453" y2="30625"/>
                        <a14:foregroundMark x1="95781" y1="46953" x2="95781" y2="46953"/>
                        <a14:foregroundMark x1="91094" y1="59219" x2="91094" y2="59219"/>
                        <a14:foregroundMark x1="53047" y1="781" x2="53047" y2="781"/>
                        <a14:foregroundMark x1="938" y1="51484" x2="938" y2="51484"/>
                        <a14:foregroundMark x1="46484" y1="99531" x2="46484" y2="99531"/>
                        <a14:foregroundMark x1="99688" y1="50234" x2="99688" y2="50234"/>
                        <a14:foregroundMark x1="43828" y1="27734" x2="43828" y2="27734"/>
                        <a14:foregroundMark x1="64063" y1="26328" x2="64063" y2="26328"/>
                        <a14:foregroundMark x1="74688" y1="62344" x2="74688" y2="62344"/>
                        <a14:foregroundMark x1="80078" y1="63516" x2="80078" y2="63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2884" y="2059939"/>
            <a:ext cx="2163176" cy="216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1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65393"/>
      </a:dk2>
      <a:lt2>
        <a:srgbClr val="E7E6E6"/>
      </a:lt2>
      <a:accent1>
        <a:srgbClr val="FFF14F"/>
      </a:accent1>
      <a:accent2>
        <a:srgbClr val="F1613F"/>
      </a:accent2>
      <a:accent3>
        <a:srgbClr val="E34597"/>
      </a:accent3>
      <a:accent4>
        <a:srgbClr val="67C3BB"/>
      </a:accent4>
      <a:accent5>
        <a:srgbClr val="5BFFFF"/>
      </a:accent5>
      <a:accent6>
        <a:srgbClr val="70FF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1C7568EC5AA644A4E9847DAEDC84D0" ma:contentTypeVersion="15" ma:contentTypeDescription="Create a new document." ma:contentTypeScope="" ma:versionID="3cdec439ee44297cb60395ebee17951b">
  <xsd:schema xmlns:xsd="http://www.w3.org/2001/XMLSchema" xmlns:xs="http://www.w3.org/2001/XMLSchema" xmlns:p="http://schemas.microsoft.com/office/2006/metadata/properties" xmlns:ns2="78cbfd63-0c0c-4a40-b6c2-91397a63e293" xmlns:ns3="5aa87c49-2c72-4e82-8118-859c387cbb83" targetNamespace="http://schemas.microsoft.com/office/2006/metadata/properties" ma:root="true" ma:fieldsID="2e6beeb998515db1fe12661d24f8224a" ns2:_="" ns3:_="">
    <xsd:import namespace="78cbfd63-0c0c-4a40-b6c2-91397a63e293"/>
    <xsd:import namespace="5aa87c49-2c72-4e82-8118-859c387cbb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cbfd63-0c0c-4a40-b6c2-91397a63e2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a384c4c-9704-46bd-9fbe-cc5170dd74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87c49-2c72-4e82-8118-859c387cbb8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0fec1b0-5220-4cae-8c34-67c9ade9cdf4}" ma:internalName="TaxCatchAll" ma:showField="CatchAllData" ma:web="5aa87c49-2c72-4e82-8118-859c387cbb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cbfd63-0c0c-4a40-b6c2-91397a63e293">
      <Terms xmlns="http://schemas.microsoft.com/office/infopath/2007/PartnerControls"/>
    </lcf76f155ced4ddcb4097134ff3c332f>
    <TaxCatchAll xmlns="5aa87c49-2c72-4e82-8118-859c387cbb83" xsi:nil="true"/>
  </documentManagement>
</p:properties>
</file>

<file path=customXml/itemProps1.xml><?xml version="1.0" encoding="utf-8"?>
<ds:datastoreItem xmlns:ds="http://schemas.openxmlformats.org/officeDocument/2006/customXml" ds:itemID="{3388FEB9-CCA4-4D05-84BB-A685CD9E76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E35144-7907-4C9F-9ED4-2A2A55D3DF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cbfd63-0c0c-4a40-b6c2-91397a63e293"/>
    <ds:schemaRef ds:uri="5aa87c49-2c72-4e82-8118-859c387cbb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D0189F-7B6A-4120-9851-4D508E02757E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78cbfd63-0c0c-4a40-b6c2-91397a63e293"/>
    <ds:schemaRef ds:uri="http://schemas.microsoft.com/office/2006/metadata/properties"/>
    <ds:schemaRef ds:uri="5aa87c49-2c72-4e82-8118-859c387cbb83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3663</TotalTime>
  <Words>1322</Words>
  <Application>Microsoft Office PowerPoint</Application>
  <PresentationFormat>On-screen Show (4:3)</PresentationFormat>
  <Paragraphs>268</Paragraphs>
  <Slides>30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
 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
  </dc:title>
  <dc:creator>Naomi Kennedy</dc:creator>
  <cp:lastModifiedBy>Oliver Walkden</cp:lastModifiedBy>
  <cp:revision>220</cp:revision>
  <dcterms:created xsi:type="dcterms:W3CDTF">1899-12-31T23:00:00Z</dcterms:created>
  <dcterms:modified xsi:type="dcterms:W3CDTF">2024-12-10T13:14:20Z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0x010100841C7568EC5AA644A4E9847DAEDC84D0</vt:lpwstr>
  </property>
  <property fmtid="{D5CDD505-2E9C-101B-9397-08002B2CF9AE}" pid="3" name="Order">
    <vt:r8>7016400</vt:r8>
  </property>
  <property fmtid="{D5CDD505-2E9C-101B-9397-08002B2CF9AE}" pid="4" name="MediaServiceImageTags">
    <vt:lpwstr/>
  </property>
</Properties>
</file>