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1C_9A38D177.xml" ContentType="application/vnd.ms-powerpoint.comments+xml"/>
  <Override PartName="/ppt/notesSlides/notesSlide1.xml" ContentType="application/vnd.openxmlformats-officedocument.presentationml.notesSlide+xml"/>
  <Override PartName="/ppt/comments/modernComment_148_8806745F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modernComment_172_9B72EDEF.xml" ContentType="application/vnd.ms-powerpoint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modernComment_170_5EA7D69F.xml" ContentType="application/vnd.ms-powerpoint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7"/>
  </p:notesMasterIdLst>
  <p:sldIdLst>
    <p:sldId id="284" r:id="rId5"/>
    <p:sldId id="328" r:id="rId6"/>
    <p:sldId id="257" r:id="rId7"/>
    <p:sldId id="330" r:id="rId8"/>
    <p:sldId id="354" r:id="rId9"/>
    <p:sldId id="355" r:id="rId10"/>
    <p:sldId id="332" r:id="rId11"/>
    <p:sldId id="342" r:id="rId12"/>
    <p:sldId id="343" r:id="rId13"/>
    <p:sldId id="357" r:id="rId14"/>
    <p:sldId id="383" r:id="rId15"/>
    <p:sldId id="384" r:id="rId16"/>
    <p:sldId id="382" r:id="rId17"/>
    <p:sldId id="359" r:id="rId18"/>
    <p:sldId id="360" r:id="rId19"/>
    <p:sldId id="361" r:id="rId20"/>
    <p:sldId id="363" r:id="rId21"/>
    <p:sldId id="369" r:id="rId22"/>
    <p:sldId id="370" r:id="rId23"/>
    <p:sldId id="371" r:id="rId24"/>
    <p:sldId id="373" r:id="rId25"/>
    <p:sldId id="374" r:id="rId26"/>
    <p:sldId id="365" r:id="rId27"/>
    <p:sldId id="366" r:id="rId28"/>
    <p:sldId id="367" r:id="rId29"/>
    <p:sldId id="368" r:id="rId30"/>
    <p:sldId id="375" r:id="rId31"/>
    <p:sldId id="376" r:id="rId32"/>
    <p:sldId id="379" r:id="rId33"/>
    <p:sldId id="380" r:id="rId34"/>
    <p:sldId id="385" r:id="rId35"/>
    <p:sldId id="3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689C0-7808-6E89-6E9E-37561AA60811}" name="Lisa Yates" initials="LY" userId="S::lisa.yates@youngcitizens.org::998e3b1b-6ef4-4467-a2a2-524d3c65665a" providerId="AD"/>
  <p188:author id="{784C14EB-B186-9A17-00E9-3B5ED8F2572F}" name="Yvonne Richards" initials="YR" userId="S::yvonne.richards@youngcitizens.org::642200f8-8d11-41fa-95e4-7bee6370f3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 Kennedy" initials="NK" lastIdx="6" clrIdx="0">
    <p:extLst>
      <p:ext uri="{19B8F6BF-5375-455C-9EA6-DF929625EA0E}">
        <p15:presenceInfo xmlns:p15="http://schemas.microsoft.com/office/powerpoint/2012/main" userId="S-1-5-21-600606445-897779884-259006233-7092" providerId="AD"/>
      </p:ext>
    </p:extLst>
  </p:cmAuthor>
  <p:cmAuthor id="2" name="Baker McKenzie" initials="BMcK" lastIdx="1" clrIdx="1">
    <p:extLst>
      <p:ext uri="{19B8F6BF-5375-455C-9EA6-DF929625EA0E}">
        <p15:presenceInfo xmlns:p15="http://schemas.microsoft.com/office/powerpoint/2012/main" userId="Baker McKenzie" providerId="None"/>
      </p:ext>
    </p:extLst>
  </p:cmAuthor>
  <p:cmAuthor id="3" name="Thomas Roberts" initials="TR" lastIdx="1" clrIdx="2">
    <p:extLst>
      <p:ext uri="{19B8F6BF-5375-455C-9EA6-DF929625EA0E}">
        <p15:presenceInfo xmlns:p15="http://schemas.microsoft.com/office/powerpoint/2012/main" userId="Thomas Roberts" providerId="None"/>
      </p:ext>
    </p:extLst>
  </p:cmAuthor>
  <p:cmAuthor id="4" name="Yvonne Richards" initials="YR" lastIdx="9" clrIdx="3">
    <p:extLst>
      <p:ext uri="{19B8F6BF-5375-455C-9EA6-DF929625EA0E}">
        <p15:presenceInfo xmlns:p15="http://schemas.microsoft.com/office/powerpoint/2012/main" userId="S-1-5-21-600606445-897779884-259006233-8609" providerId="AD"/>
      </p:ext>
    </p:extLst>
  </p:cmAuthor>
  <p:cmAuthor id="5" name="Sarah Jasmi" initials="SJ" lastIdx="1" clrIdx="4">
    <p:extLst>
      <p:ext uri="{19B8F6BF-5375-455C-9EA6-DF929625EA0E}">
        <p15:presenceInfo xmlns:p15="http://schemas.microsoft.com/office/powerpoint/2012/main" userId="S-1-5-21-600606445-897779884-259006233-14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8" autoAdjust="0"/>
    <p:restoredTop sz="86951" autoAdjust="0"/>
  </p:normalViewPr>
  <p:slideViewPr>
    <p:cSldViewPr snapToGrid="0" snapToObjects="1">
      <p:cViewPr varScale="1">
        <p:scale>
          <a:sx n="57" d="100"/>
          <a:sy n="57" d="100"/>
        </p:scale>
        <p:origin x="972" y="1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Walkden" userId="d3219da8-9cb5-405b-a7c0-940d7d6350d3" providerId="ADAL" clId="{E88A8441-9593-4BB8-AA25-F4E6A55FA77A}"/>
    <pc:docChg chg="custSel modSld">
      <pc:chgData name="Oliver Walkden" userId="d3219da8-9cb5-405b-a7c0-940d7d6350d3" providerId="ADAL" clId="{E88A8441-9593-4BB8-AA25-F4E6A55FA77A}" dt="2024-12-06T13:24:08.792" v="7" actId="166"/>
      <pc:docMkLst>
        <pc:docMk/>
      </pc:docMkLst>
      <pc:sldChg chg="addSp delSp modSp mod">
        <pc:chgData name="Oliver Walkden" userId="d3219da8-9cb5-405b-a7c0-940d7d6350d3" providerId="ADAL" clId="{E88A8441-9593-4BB8-AA25-F4E6A55FA77A}" dt="2024-12-06T13:24:08.792" v="7" actId="166"/>
        <pc:sldMkLst>
          <pc:docMk/>
          <pc:sldMk cId="2587414903" sldId="284"/>
        </pc:sldMkLst>
        <pc:spChg chg="add del mod">
          <ac:chgData name="Oliver Walkden" userId="d3219da8-9cb5-405b-a7c0-940d7d6350d3" providerId="ADAL" clId="{E88A8441-9593-4BB8-AA25-F4E6A55FA77A}" dt="2024-12-06T13:23:56.140" v="3"/>
          <ac:spMkLst>
            <pc:docMk/>
            <pc:sldMk cId="2587414903" sldId="284"/>
            <ac:spMk id="13" creationId="{EA7A80C5-510E-4352-BF34-FCD798AECDFF}"/>
          </ac:spMkLst>
        </pc:spChg>
        <pc:spChg chg="del">
          <ac:chgData name="Oliver Walkden" userId="d3219da8-9cb5-405b-a7c0-940d7d6350d3" providerId="ADAL" clId="{E88A8441-9593-4BB8-AA25-F4E6A55FA77A}" dt="2024-12-06T13:24:06.041" v="5" actId="478"/>
          <ac:spMkLst>
            <pc:docMk/>
            <pc:sldMk cId="2587414903" sldId="284"/>
            <ac:spMk id="17" creationId="{00000000-0000-0000-0000-000000000000}"/>
          </ac:spMkLst>
        </pc:spChg>
        <pc:spChg chg="del">
          <ac:chgData name="Oliver Walkden" userId="d3219da8-9cb5-405b-a7c0-940d7d6350d3" providerId="ADAL" clId="{E88A8441-9593-4BB8-AA25-F4E6A55FA77A}" dt="2024-12-06T13:23:52.920" v="0" actId="478"/>
          <ac:spMkLst>
            <pc:docMk/>
            <pc:sldMk cId="2587414903" sldId="284"/>
            <ac:spMk id="28" creationId="{00000000-0000-0000-0000-000000000000}"/>
          </ac:spMkLst>
        </pc:spChg>
        <pc:spChg chg="mod ord">
          <ac:chgData name="Oliver Walkden" userId="d3219da8-9cb5-405b-a7c0-940d7d6350d3" providerId="ADAL" clId="{E88A8441-9593-4BB8-AA25-F4E6A55FA77A}" dt="2024-12-06T13:24:08.792" v="7" actId="166"/>
          <ac:spMkLst>
            <pc:docMk/>
            <pc:sldMk cId="2587414903" sldId="284"/>
            <ac:spMk id="31" creationId="{00000000-0000-0000-0000-000000000000}"/>
          </ac:spMkLst>
        </pc:spChg>
      </pc:sldChg>
    </pc:docChg>
  </pc:docChgLst>
  <pc:docChgLst>
    <pc:chgData name="Lisa Yates" userId="S::lisa.yates@youngcitizens.org::998e3b1b-6ef4-4467-a2a2-524d3c65665a" providerId="AD" clId="Web-{626A89DF-0A77-AD85-E885-989BAC205A65}"/>
    <pc:docChg chg="modSld">
      <pc:chgData name="Lisa Yates" userId="S::lisa.yates@youngcitizens.org::998e3b1b-6ef4-4467-a2a2-524d3c65665a" providerId="AD" clId="Web-{626A89DF-0A77-AD85-E885-989BAC205A65}" dt="2024-11-12T14:03:08.393" v="8" actId="20577"/>
      <pc:docMkLst>
        <pc:docMk/>
      </pc:docMkLst>
      <pc:sldChg chg="modSp">
        <pc:chgData name="Lisa Yates" userId="S::lisa.yates@youngcitizens.org::998e3b1b-6ef4-4467-a2a2-524d3c65665a" providerId="AD" clId="Web-{626A89DF-0A77-AD85-E885-989BAC205A65}" dt="2024-11-12T14:03:08.393" v="8" actId="20577"/>
        <pc:sldMkLst>
          <pc:docMk/>
          <pc:sldMk cId="2608000495" sldId="370"/>
        </pc:sldMkLst>
        <pc:spChg chg="mod">
          <ac:chgData name="Lisa Yates" userId="S::lisa.yates@youngcitizens.org::998e3b1b-6ef4-4467-a2a2-524d3c65665a" providerId="AD" clId="Web-{626A89DF-0A77-AD85-E885-989BAC205A65}" dt="2024-11-12T14:03:01.221" v="6" actId="20577"/>
          <ac:spMkLst>
            <pc:docMk/>
            <pc:sldMk cId="2608000495" sldId="370"/>
            <ac:spMk id="11" creationId="{00000000-0000-0000-0000-000000000000}"/>
          </ac:spMkLst>
        </pc:spChg>
        <pc:spChg chg="mod">
          <ac:chgData name="Lisa Yates" userId="S::lisa.yates@youngcitizens.org::998e3b1b-6ef4-4467-a2a2-524d3c65665a" providerId="AD" clId="Web-{626A89DF-0A77-AD85-E885-989BAC205A65}" dt="2024-11-12T14:02:55.612" v="3" actId="20577"/>
          <ac:spMkLst>
            <pc:docMk/>
            <pc:sldMk cId="2608000495" sldId="370"/>
            <ac:spMk id="12" creationId="{00000000-0000-0000-0000-000000000000}"/>
          </ac:spMkLst>
        </pc:spChg>
        <pc:spChg chg="mod">
          <ac:chgData name="Lisa Yates" userId="S::lisa.yates@youngcitizens.org::998e3b1b-6ef4-4467-a2a2-524d3c65665a" providerId="AD" clId="Web-{626A89DF-0A77-AD85-E885-989BAC205A65}" dt="2024-11-12T14:02:48.611" v="1" actId="20577"/>
          <ac:spMkLst>
            <pc:docMk/>
            <pc:sldMk cId="2608000495" sldId="370"/>
            <ac:spMk id="13" creationId="{00000000-0000-0000-0000-000000000000}"/>
          </ac:spMkLst>
        </pc:spChg>
        <pc:spChg chg="mod">
          <ac:chgData name="Lisa Yates" userId="S::lisa.yates@youngcitizens.org::998e3b1b-6ef4-4467-a2a2-524d3c65665a" providerId="AD" clId="Web-{626A89DF-0A77-AD85-E885-989BAC205A65}" dt="2024-11-12T14:03:08.393" v="8" actId="20577"/>
          <ac:spMkLst>
            <pc:docMk/>
            <pc:sldMk cId="2608000495" sldId="370"/>
            <ac:spMk id="14" creationId="{00000000-0000-0000-0000-000000000000}"/>
          </ac:spMkLst>
        </pc:spChg>
      </pc:sldChg>
    </pc:docChg>
  </pc:docChgLst>
  <pc:docChgLst>
    <pc:chgData name="Naomi Kennedy" userId="6a91ff27-bc1a-45de-aa08-1d2b7fac079c" providerId="ADAL" clId="{4901B019-BBFF-4A29-B6C3-EF6013BB6A1A}"/>
    <pc:docChg chg="undo custSel addSld delSld modSld sldOrd">
      <pc:chgData name="Naomi Kennedy" userId="6a91ff27-bc1a-45de-aa08-1d2b7fac079c" providerId="ADAL" clId="{4901B019-BBFF-4A29-B6C3-EF6013BB6A1A}" dt="2023-11-02T14:01:03.088" v="2656" actId="20577"/>
      <pc:docMkLst>
        <pc:docMk/>
      </pc:docMkLst>
      <pc:sldChg chg="modSp mod">
        <pc:chgData name="Naomi Kennedy" userId="6a91ff27-bc1a-45de-aa08-1d2b7fac079c" providerId="ADAL" clId="{4901B019-BBFF-4A29-B6C3-EF6013BB6A1A}" dt="2023-10-17T11:10:49.417" v="1491" actId="20577"/>
        <pc:sldMkLst>
          <pc:docMk/>
          <pc:sldMk cId="1119088779" sldId="257"/>
        </pc:sldMkLst>
      </pc:sldChg>
      <pc:sldChg chg="modSp mod">
        <pc:chgData name="Naomi Kennedy" userId="6a91ff27-bc1a-45de-aa08-1d2b7fac079c" providerId="ADAL" clId="{4901B019-BBFF-4A29-B6C3-EF6013BB6A1A}" dt="2023-10-10T13:59:00.138" v="66" actId="20577"/>
        <pc:sldMkLst>
          <pc:docMk/>
          <pc:sldMk cId="2282124383" sldId="328"/>
        </pc:sldMkLst>
      </pc:sldChg>
      <pc:sldChg chg="modAnim">
        <pc:chgData name="Naomi Kennedy" userId="6a91ff27-bc1a-45de-aa08-1d2b7fac079c" providerId="ADAL" clId="{4901B019-BBFF-4A29-B6C3-EF6013BB6A1A}" dt="2023-11-02T13:55:01.947" v="2624"/>
        <pc:sldMkLst>
          <pc:docMk/>
          <pc:sldMk cId="233746429" sldId="330"/>
        </pc:sldMkLst>
      </pc:sldChg>
      <pc:sldChg chg="modSp mod delCm modCm">
        <pc:chgData name="Naomi Kennedy" userId="6a91ff27-bc1a-45de-aa08-1d2b7fac079c" providerId="ADAL" clId="{4901B019-BBFF-4A29-B6C3-EF6013BB6A1A}" dt="2023-11-02T13:55:46.980" v="2632" actId="20577"/>
        <pc:sldMkLst>
          <pc:docMk/>
          <pc:sldMk cId="1116921239" sldId="332"/>
        </pc:sldMkLst>
      </pc:sldChg>
      <pc:sldChg chg="modSp mod">
        <pc:chgData name="Naomi Kennedy" userId="6a91ff27-bc1a-45de-aa08-1d2b7fac079c" providerId="ADAL" clId="{4901B019-BBFF-4A29-B6C3-EF6013BB6A1A}" dt="2023-10-17T11:15:30.020" v="1518" actId="1038"/>
        <pc:sldMkLst>
          <pc:docMk/>
          <pc:sldMk cId="6657316" sldId="342"/>
        </pc:sldMkLst>
      </pc:sldChg>
      <pc:sldChg chg="addSp delSp modSp mod delAnim modAnim delCm">
        <pc:chgData name="Naomi Kennedy" userId="6a91ff27-bc1a-45de-aa08-1d2b7fac079c" providerId="ADAL" clId="{4901B019-BBFF-4A29-B6C3-EF6013BB6A1A}" dt="2023-11-01T14:23:20.496" v="1893" actId="1076"/>
        <pc:sldMkLst>
          <pc:docMk/>
          <pc:sldMk cId="3630426602" sldId="343"/>
        </pc:sldMkLst>
      </pc:sldChg>
      <pc:sldChg chg="modSp mod modNotesTx">
        <pc:chgData name="Naomi Kennedy" userId="6a91ff27-bc1a-45de-aa08-1d2b7fac079c" providerId="ADAL" clId="{4901B019-BBFF-4A29-B6C3-EF6013BB6A1A}" dt="2023-11-01T14:03:47.415" v="1774" actId="20577"/>
        <pc:sldMkLst>
          <pc:docMk/>
          <pc:sldMk cId="1317330998" sldId="354"/>
        </pc:sldMkLst>
      </pc:sldChg>
      <pc:sldChg chg="modSp mod ord modNotesTx">
        <pc:chgData name="Naomi Kennedy" userId="6a91ff27-bc1a-45de-aa08-1d2b7fac079c" providerId="ADAL" clId="{4901B019-BBFF-4A29-B6C3-EF6013BB6A1A}" dt="2023-11-01T14:03:54.652" v="1776" actId="20577"/>
        <pc:sldMkLst>
          <pc:docMk/>
          <pc:sldMk cId="3036003871" sldId="355"/>
        </pc:sldMkLst>
      </pc:sldChg>
      <pc:sldChg chg="addSp delSp modSp add del mod delAnim">
        <pc:chgData name="Naomi Kennedy" userId="6a91ff27-bc1a-45de-aa08-1d2b7fac079c" providerId="ADAL" clId="{4901B019-BBFF-4A29-B6C3-EF6013BB6A1A}" dt="2023-11-01T14:32:04.834" v="2014" actId="47"/>
        <pc:sldMkLst>
          <pc:docMk/>
          <pc:sldMk cId="2098363543" sldId="356"/>
        </pc:sldMkLst>
      </pc:sldChg>
      <pc:sldChg chg="addSp delSp modSp mod ord">
        <pc:chgData name="Naomi Kennedy" userId="6a91ff27-bc1a-45de-aa08-1d2b7fac079c" providerId="ADAL" clId="{4901B019-BBFF-4A29-B6C3-EF6013BB6A1A}" dt="2023-11-01T14:28:28.514" v="1964" actId="20577"/>
        <pc:sldMkLst>
          <pc:docMk/>
          <pc:sldMk cId="2598541326" sldId="357"/>
        </pc:sldMkLst>
      </pc:sldChg>
      <pc:sldChg chg="delSp modSp del mod">
        <pc:chgData name="Naomi Kennedy" userId="6a91ff27-bc1a-45de-aa08-1d2b7fac079c" providerId="ADAL" clId="{4901B019-BBFF-4A29-B6C3-EF6013BB6A1A}" dt="2023-10-16T11:08:22.566" v="1085" actId="47"/>
        <pc:sldMkLst>
          <pc:docMk/>
          <pc:sldMk cId="1925151895" sldId="358"/>
        </pc:sldMkLst>
      </pc:sldChg>
      <pc:sldChg chg="modSp mod modAnim">
        <pc:chgData name="Naomi Kennedy" userId="6a91ff27-bc1a-45de-aa08-1d2b7fac079c" providerId="ADAL" clId="{4901B019-BBFF-4A29-B6C3-EF6013BB6A1A}" dt="2023-11-01T14:37:15.303" v="2112" actId="20577"/>
        <pc:sldMkLst>
          <pc:docMk/>
          <pc:sldMk cId="3151334075" sldId="359"/>
        </pc:sldMkLst>
      </pc:sldChg>
      <pc:sldChg chg="modSp mod">
        <pc:chgData name="Naomi Kennedy" userId="6a91ff27-bc1a-45de-aa08-1d2b7fac079c" providerId="ADAL" clId="{4901B019-BBFF-4A29-B6C3-EF6013BB6A1A}" dt="2023-11-01T14:37:18.919" v="2114" actId="20577"/>
        <pc:sldMkLst>
          <pc:docMk/>
          <pc:sldMk cId="4195766313" sldId="360"/>
        </pc:sldMkLst>
      </pc:sldChg>
      <pc:sldChg chg="modSp mod">
        <pc:chgData name="Naomi Kennedy" userId="6a91ff27-bc1a-45de-aa08-1d2b7fac079c" providerId="ADAL" clId="{4901B019-BBFF-4A29-B6C3-EF6013BB6A1A}" dt="2023-11-01T14:37:22.359" v="2116" actId="20577"/>
        <pc:sldMkLst>
          <pc:docMk/>
          <pc:sldMk cId="104117323" sldId="361"/>
        </pc:sldMkLst>
      </pc:sldChg>
      <pc:sldChg chg="modSp mod">
        <pc:chgData name="Naomi Kennedy" userId="6a91ff27-bc1a-45de-aa08-1d2b7fac079c" providerId="ADAL" clId="{4901B019-BBFF-4A29-B6C3-EF6013BB6A1A}" dt="2023-11-01T14:37:25.613" v="2118" actId="20577"/>
        <pc:sldMkLst>
          <pc:docMk/>
          <pc:sldMk cId="2950513014" sldId="363"/>
        </pc:sldMkLst>
      </pc:sldChg>
      <pc:sldChg chg="delSp modSp del mod modAnim">
        <pc:chgData name="Naomi Kennedy" userId="6a91ff27-bc1a-45de-aa08-1d2b7fac079c" providerId="ADAL" clId="{4901B019-BBFF-4A29-B6C3-EF6013BB6A1A}" dt="2023-10-16T11:09:29.073" v="1141" actId="47"/>
        <pc:sldMkLst>
          <pc:docMk/>
          <pc:sldMk cId="4048569109" sldId="364"/>
        </pc:sldMkLst>
      </pc:sldChg>
      <pc:sldChg chg="modSp mod modAnim delCm">
        <pc:chgData name="Naomi Kennedy" userId="6a91ff27-bc1a-45de-aa08-1d2b7fac079c" providerId="ADAL" clId="{4901B019-BBFF-4A29-B6C3-EF6013BB6A1A}" dt="2023-11-01T14:51:48.149" v="2519" actId="20577"/>
        <pc:sldMkLst>
          <pc:docMk/>
          <pc:sldMk cId="1563352999" sldId="365"/>
        </pc:sldMkLst>
      </pc:sldChg>
      <pc:sldChg chg="modSp mod">
        <pc:chgData name="Naomi Kennedy" userId="6a91ff27-bc1a-45de-aa08-1d2b7fac079c" providerId="ADAL" clId="{4901B019-BBFF-4A29-B6C3-EF6013BB6A1A}" dt="2023-11-01T14:37:50.329" v="2134" actId="20577"/>
        <pc:sldMkLst>
          <pc:docMk/>
          <pc:sldMk cId="3822859276" sldId="366"/>
        </pc:sldMkLst>
      </pc:sldChg>
      <pc:sldChg chg="modSp mod">
        <pc:chgData name="Naomi Kennedy" userId="6a91ff27-bc1a-45de-aa08-1d2b7fac079c" providerId="ADAL" clId="{4901B019-BBFF-4A29-B6C3-EF6013BB6A1A}" dt="2023-11-01T14:37:53.605" v="2136" actId="20577"/>
        <pc:sldMkLst>
          <pc:docMk/>
          <pc:sldMk cId="2186663786" sldId="367"/>
        </pc:sldMkLst>
      </pc:sldChg>
      <pc:sldChg chg="addSp delSp modSp mod delCm">
        <pc:chgData name="Naomi Kennedy" userId="6a91ff27-bc1a-45de-aa08-1d2b7fac079c" providerId="ADAL" clId="{4901B019-BBFF-4A29-B6C3-EF6013BB6A1A}" dt="2023-11-01T14:37:58.203" v="2138" actId="20577"/>
        <pc:sldMkLst>
          <pc:docMk/>
          <pc:sldMk cId="1588057759" sldId="368"/>
        </pc:sldMkLst>
      </pc:sldChg>
      <pc:sldChg chg="modSp mod">
        <pc:chgData name="Naomi Kennedy" userId="6a91ff27-bc1a-45de-aa08-1d2b7fac079c" providerId="ADAL" clId="{4901B019-BBFF-4A29-B6C3-EF6013BB6A1A}" dt="2023-11-02T13:57:36.920" v="2636" actId="20577"/>
        <pc:sldMkLst>
          <pc:docMk/>
          <pc:sldMk cId="3710456802" sldId="369"/>
        </pc:sldMkLst>
      </pc:sldChg>
      <pc:sldChg chg="modSp mod delCm modNotesTx">
        <pc:chgData name="Naomi Kennedy" userId="6a91ff27-bc1a-45de-aa08-1d2b7fac079c" providerId="ADAL" clId="{4901B019-BBFF-4A29-B6C3-EF6013BB6A1A}" dt="2023-11-02T13:58:55.208" v="2652" actId="20577"/>
        <pc:sldMkLst>
          <pc:docMk/>
          <pc:sldMk cId="2608000495" sldId="370"/>
        </pc:sldMkLst>
      </pc:sldChg>
      <pc:sldChg chg="modSp mod">
        <pc:chgData name="Naomi Kennedy" userId="6a91ff27-bc1a-45de-aa08-1d2b7fac079c" providerId="ADAL" clId="{4901B019-BBFF-4A29-B6C3-EF6013BB6A1A}" dt="2023-11-01T14:37:37.640" v="2128" actId="20577"/>
        <pc:sldMkLst>
          <pc:docMk/>
          <pc:sldMk cId="2545534740" sldId="371"/>
        </pc:sldMkLst>
      </pc:sldChg>
      <pc:sldChg chg="modSp mod delCm">
        <pc:chgData name="Naomi Kennedy" userId="6a91ff27-bc1a-45de-aa08-1d2b7fac079c" providerId="ADAL" clId="{4901B019-BBFF-4A29-B6C3-EF6013BB6A1A}" dt="2023-11-01T14:37:40.863" v="2130" actId="20577"/>
        <pc:sldMkLst>
          <pc:docMk/>
          <pc:sldMk cId="243971576" sldId="373"/>
        </pc:sldMkLst>
      </pc:sldChg>
      <pc:sldChg chg="addSp delSp modSp add mod modAnim delCm">
        <pc:chgData name="Naomi Kennedy" userId="6a91ff27-bc1a-45de-aa08-1d2b7fac079c" providerId="ADAL" clId="{4901B019-BBFF-4A29-B6C3-EF6013BB6A1A}" dt="2023-11-01T14:49:50.737" v="2493"/>
        <pc:sldMkLst>
          <pc:docMk/>
          <pc:sldMk cId="3456607905" sldId="374"/>
        </pc:sldMkLst>
      </pc:sldChg>
      <pc:sldChg chg="addSp delSp modSp add mod setBg modAnim">
        <pc:chgData name="Naomi Kennedy" userId="6a91ff27-bc1a-45de-aa08-1d2b7fac079c" providerId="ADAL" clId="{4901B019-BBFF-4A29-B6C3-EF6013BB6A1A}" dt="2023-11-02T14:00:30.470" v="2653" actId="20577"/>
        <pc:sldMkLst>
          <pc:docMk/>
          <pc:sldMk cId="649277026" sldId="375"/>
        </pc:sldMkLst>
      </pc:sldChg>
      <pc:sldChg chg="addSp delSp modSp add mod modAnim delCm">
        <pc:chgData name="Naomi Kennedy" userId="6a91ff27-bc1a-45de-aa08-1d2b7fac079c" providerId="ADAL" clId="{4901B019-BBFF-4A29-B6C3-EF6013BB6A1A}" dt="2023-11-02T13:46:27.306" v="2593"/>
        <pc:sldMkLst>
          <pc:docMk/>
          <pc:sldMk cId="952538149" sldId="376"/>
        </pc:sldMkLst>
      </pc:sldChg>
      <pc:sldChg chg="modSp add del mod">
        <pc:chgData name="Naomi Kennedy" userId="6a91ff27-bc1a-45de-aa08-1d2b7fac079c" providerId="ADAL" clId="{4901B019-BBFF-4A29-B6C3-EF6013BB6A1A}" dt="2023-10-16T11:12:22.581" v="1231" actId="47"/>
        <pc:sldMkLst>
          <pc:docMk/>
          <pc:sldMk cId="1257313003" sldId="377"/>
        </pc:sldMkLst>
      </pc:sldChg>
      <pc:sldChg chg="modSp add del mod">
        <pc:chgData name="Naomi Kennedy" userId="6a91ff27-bc1a-45de-aa08-1d2b7fac079c" providerId="ADAL" clId="{4901B019-BBFF-4A29-B6C3-EF6013BB6A1A}" dt="2023-10-16T11:12:44.600" v="1235" actId="47"/>
        <pc:sldMkLst>
          <pc:docMk/>
          <pc:sldMk cId="1929067411" sldId="378"/>
        </pc:sldMkLst>
      </pc:sldChg>
      <pc:sldChg chg="addSp delSp modSp add mod">
        <pc:chgData name="Naomi Kennedy" userId="6a91ff27-bc1a-45de-aa08-1d2b7fac079c" providerId="ADAL" clId="{4901B019-BBFF-4A29-B6C3-EF6013BB6A1A}" dt="2023-11-02T13:48:00.444" v="2608" actId="1076"/>
        <pc:sldMkLst>
          <pc:docMk/>
          <pc:sldMk cId="1061165321" sldId="379"/>
        </pc:sldMkLst>
      </pc:sldChg>
      <pc:sldChg chg="addSp delSp modSp add mod">
        <pc:chgData name="Naomi Kennedy" userId="6a91ff27-bc1a-45de-aa08-1d2b7fac079c" providerId="ADAL" clId="{4901B019-BBFF-4A29-B6C3-EF6013BB6A1A}" dt="2023-11-02T13:49:13.707" v="2615" actId="1076"/>
        <pc:sldMkLst>
          <pc:docMk/>
          <pc:sldMk cId="1692926516" sldId="380"/>
        </pc:sldMkLst>
      </pc:sldChg>
      <pc:sldChg chg="addSp modSp add mod modAnim">
        <pc:chgData name="Naomi Kennedy" userId="6a91ff27-bc1a-45de-aa08-1d2b7fac079c" providerId="ADAL" clId="{4901B019-BBFF-4A29-B6C3-EF6013BB6A1A}" dt="2023-11-01T14:56:48.012" v="2560"/>
        <pc:sldMkLst>
          <pc:docMk/>
          <pc:sldMk cId="633752532" sldId="381"/>
        </pc:sldMkLst>
      </pc:sldChg>
      <pc:sldChg chg="addSp delSp modSp add mod modAnim">
        <pc:chgData name="Naomi Kennedy" userId="6a91ff27-bc1a-45de-aa08-1d2b7fac079c" providerId="ADAL" clId="{4901B019-BBFF-4A29-B6C3-EF6013BB6A1A}" dt="2023-11-01T14:56:07.649" v="2548" actId="20577"/>
        <pc:sldMkLst>
          <pc:docMk/>
          <pc:sldMk cId="533078845" sldId="382"/>
        </pc:sldMkLst>
      </pc:sldChg>
      <pc:sldChg chg="addSp delSp modSp add mod">
        <pc:chgData name="Naomi Kennedy" userId="6a91ff27-bc1a-45de-aa08-1d2b7fac079c" providerId="ADAL" clId="{4901B019-BBFF-4A29-B6C3-EF6013BB6A1A}" dt="2023-11-01T14:31:56.969" v="2013" actId="1076"/>
        <pc:sldMkLst>
          <pc:docMk/>
          <pc:sldMk cId="3161623422" sldId="383"/>
        </pc:sldMkLst>
      </pc:sldChg>
      <pc:sldChg chg="addSp delSp modSp add mod ord delAnim">
        <pc:chgData name="Naomi Kennedy" userId="6a91ff27-bc1a-45de-aa08-1d2b7fac079c" providerId="ADAL" clId="{4901B019-BBFF-4A29-B6C3-EF6013BB6A1A}" dt="2023-11-01T14:36:31.462" v="2101" actId="1076"/>
        <pc:sldMkLst>
          <pc:docMk/>
          <pc:sldMk cId="4001595134" sldId="384"/>
        </pc:sldMkLst>
      </pc:sldChg>
      <pc:sldChg chg="del">
        <pc:chgData name="Naomi Kennedy" userId="6a91ff27-bc1a-45de-aa08-1d2b7fac079c" providerId="ADAL" clId="{4901B019-BBFF-4A29-B6C3-EF6013BB6A1A}" dt="2023-11-01T14:53:11.173" v="2520" actId="47"/>
        <pc:sldMkLst>
          <pc:docMk/>
          <pc:sldMk cId="1238516000" sldId="385"/>
        </pc:sldMkLst>
      </pc:sldChg>
      <pc:sldChg chg="addSp modSp add mod">
        <pc:chgData name="Naomi Kennedy" userId="6a91ff27-bc1a-45de-aa08-1d2b7fac079c" providerId="ADAL" clId="{4901B019-BBFF-4A29-B6C3-EF6013BB6A1A}" dt="2023-11-02T14:01:03.088" v="2656" actId="20577"/>
        <pc:sldMkLst>
          <pc:docMk/>
          <pc:sldMk cId="1559308865" sldId="385"/>
        </pc:sldMkLst>
      </pc:sldChg>
    </pc:docChg>
  </pc:docChgLst>
  <pc:docChgLst>
    <pc:chgData name="Lisa Yates" userId="S::lisa.yates@youngcitizens.org::998e3b1b-6ef4-4467-a2a2-524d3c65665a" providerId="AD" clId="Web-{A66435B8-FFC4-394C-34F3-5B4B5EEE65FD}"/>
    <pc:docChg chg="modSld">
      <pc:chgData name="Lisa Yates" userId="S::lisa.yates@youngcitizens.org::998e3b1b-6ef4-4467-a2a2-524d3c65665a" providerId="AD" clId="Web-{A66435B8-FFC4-394C-34F3-5B4B5EEE65FD}" dt="2024-11-13T16:14:27.730" v="20" actId="14100"/>
      <pc:docMkLst>
        <pc:docMk/>
      </pc:docMkLst>
      <pc:sldChg chg="addSp delSp modSp">
        <pc:chgData name="Lisa Yates" userId="S::lisa.yates@youngcitizens.org::998e3b1b-6ef4-4467-a2a2-524d3c65665a" providerId="AD" clId="Web-{A66435B8-FFC4-394C-34F3-5B4B5EEE65FD}" dt="2024-11-13T16:14:27.730" v="20" actId="14100"/>
        <pc:sldMkLst>
          <pc:docMk/>
          <pc:sldMk cId="1588057759" sldId="368"/>
        </pc:sldMkLst>
        <pc:spChg chg="mod">
          <ac:chgData name="Lisa Yates" userId="S::lisa.yates@youngcitizens.org::998e3b1b-6ef4-4467-a2a2-524d3c65665a" providerId="AD" clId="Web-{A66435B8-FFC4-394C-34F3-5B4B5EEE65FD}" dt="2024-11-13T16:14:14.745" v="18" actId="14100"/>
          <ac:spMkLst>
            <pc:docMk/>
            <pc:sldMk cId="1588057759" sldId="368"/>
            <ac:spMk id="24" creationId="{00000000-0000-0000-0000-000000000000}"/>
          </ac:spMkLst>
        </pc:spChg>
        <pc:picChg chg="add mod">
          <ac:chgData name="Lisa Yates" userId="S::lisa.yates@youngcitizens.org::998e3b1b-6ef4-4467-a2a2-524d3c65665a" providerId="AD" clId="Web-{A66435B8-FFC4-394C-34F3-5B4B5EEE65FD}" dt="2024-11-13T16:12:44.633" v="5" actId="1076"/>
          <ac:picMkLst>
            <pc:docMk/>
            <pc:sldMk cId="1588057759" sldId="368"/>
            <ac:picMk id="3" creationId="{78C9F3E4-6363-0D79-F68A-903430E8ADF0}"/>
          </ac:picMkLst>
        </pc:picChg>
        <pc:picChg chg="del">
          <ac:chgData name="Lisa Yates" userId="S::lisa.yates@youngcitizens.org::998e3b1b-6ef4-4467-a2a2-524d3c65665a" providerId="AD" clId="Web-{A66435B8-FFC4-394C-34F3-5B4B5EEE65FD}" dt="2024-11-13T16:12:08.523" v="0"/>
          <ac:picMkLst>
            <pc:docMk/>
            <pc:sldMk cId="1588057759" sldId="368"/>
            <ac:picMk id="5" creationId="{58F2CA86-F874-41E4-B873-AF0A8D1D0756}"/>
          </ac:picMkLst>
        </pc:picChg>
        <pc:picChg chg="add mod">
          <ac:chgData name="Lisa Yates" userId="S::lisa.yates@youngcitizens.org::998e3b1b-6ef4-4467-a2a2-524d3c65665a" providerId="AD" clId="Web-{A66435B8-FFC4-394C-34F3-5B4B5EEE65FD}" dt="2024-11-13T16:14:27.730" v="20" actId="14100"/>
          <ac:picMkLst>
            <pc:docMk/>
            <pc:sldMk cId="1588057759" sldId="368"/>
            <ac:picMk id="6" creationId="{F88E4C93-55A4-5668-91C9-8459859A6518}"/>
          </ac:picMkLst>
        </pc:picChg>
        <pc:picChg chg="del">
          <ac:chgData name="Lisa Yates" userId="S::lisa.yates@youngcitizens.org::998e3b1b-6ef4-4467-a2a2-524d3c65665a" providerId="AD" clId="Web-{A66435B8-FFC4-394C-34F3-5B4B5EEE65FD}" dt="2024-11-13T16:12:46.321" v="6"/>
          <ac:picMkLst>
            <pc:docMk/>
            <pc:sldMk cId="1588057759" sldId="368"/>
            <ac:picMk id="7" creationId="{DB051E15-0D1B-43E9-B558-85E6C58E3B8F}"/>
          </ac:picMkLst>
        </pc:picChg>
        <pc:picChg chg="add mod">
          <ac:chgData name="Lisa Yates" userId="S::lisa.yates@youngcitizens.org::998e3b1b-6ef4-4467-a2a2-524d3c65665a" providerId="AD" clId="Web-{A66435B8-FFC4-394C-34F3-5B4B5EEE65FD}" dt="2024-11-13T16:14:23.074" v="19" actId="14100"/>
          <ac:picMkLst>
            <pc:docMk/>
            <pc:sldMk cId="1588057759" sldId="368"/>
            <ac:picMk id="8" creationId="{EB690A23-79C1-A446-0BF9-D67485546A24}"/>
          </ac:picMkLst>
        </pc:picChg>
        <pc:picChg chg="del">
          <ac:chgData name="Lisa Yates" userId="S::lisa.yates@youngcitizens.org::998e3b1b-6ef4-4467-a2a2-524d3c65665a" providerId="AD" clId="Web-{A66435B8-FFC4-394C-34F3-5B4B5EEE65FD}" dt="2024-11-13T16:12:48.477" v="7"/>
          <ac:picMkLst>
            <pc:docMk/>
            <pc:sldMk cId="1588057759" sldId="368"/>
            <ac:picMk id="9" creationId="{5E75034A-AF2C-4A89-80BA-9C165D7FDEF6}"/>
          </ac:picMkLst>
        </pc:picChg>
      </pc:sldChg>
    </pc:docChg>
  </pc:docChgLst>
  <pc:docChgLst>
    <pc:chgData name="Lisa Yates" userId="S::lisa.yates@youngcitizens.org::998e3b1b-6ef4-4467-a2a2-524d3c65665a" providerId="AD" clId="Web-{438961AD-2C93-758D-757A-ED489C865671}"/>
    <pc:docChg chg="modSld">
      <pc:chgData name="Lisa Yates" userId="S::lisa.yates@youngcitizens.org::998e3b1b-6ef4-4467-a2a2-524d3c65665a" providerId="AD" clId="Web-{438961AD-2C93-758D-757A-ED489C865671}" dt="2024-11-13T14:03:14.303" v="2" actId="20577"/>
      <pc:docMkLst>
        <pc:docMk/>
      </pc:docMkLst>
      <pc:sldChg chg="modSp">
        <pc:chgData name="Lisa Yates" userId="S::lisa.yates@youngcitizens.org::998e3b1b-6ef4-4467-a2a2-524d3c65665a" providerId="AD" clId="Web-{438961AD-2C93-758D-757A-ED489C865671}" dt="2024-11-13T14:03:14.303" v="2" actId="20577"/>
        <pc:sldMkLst>
          <pc:docMk/>
          <pc:sldMk cId="1588057759" sldId="368"/>
        </pc:sldMkLst>
        <pc:spChg chg="mod">
          <ac:chgData name="Lisa Yates" userId="S::lisa.yates@youngcitizens.org::998e3b1b-6ef4-4467-a2a2-524d3c65665a" providerId="AD" clId="Web-{438961AD-2C93-758D-757A-ED489C865671}" dt="2024-11-13T14:02:33.661" v="0" actId="20577"/>
          <ac:spMkLst>
            <pc:docMk/>
            <pc:sldMk cId="1588057759" sldId="368"/>
            <ac:spMk id="2" creationId="{3950D38A-C3DD-4C7D-BCB4-E8E848CB0B6D}"/>
          </ac:spMkLst>
        </pc:spChg>
        <pc:spChg chg="mod">
          <ac:chgData name="Lisa Yates" userId="S::lisa.yates@youngcitizens.org::998e3b1b-6ef4-4467-a2a2-524d3c65665a" providerId="AD" clId="Web-{438961AD-2C93-758D-757A-ED489C865671}" dt="2024-11-13T14:03:14.303" v="2" actId="20577"/>
          <ac:spMkLst>
            <pc:docMk/>
            <pc:sldMk cId="1588057759" sldId="368"/>
            <ac:spMk id="11" creationId="{6FA3EB74-A998-4C01-AA8A-6CC7E574D999}"/>
          </ac:spMkLst>
        </pc:spChg>
        <pc:spChg chg="mod">
          <ac:chgData name="Lisa Yates" userId="S::lisa.yates@youngcitizens.org::998e3b1b-6ef4-4467-a2a2-524d3c65665a" providerId="AD" clId="Web-{438961AD-2C93-758D-757A-ED489C865671}" dt="2024-11-13T14:02:53.849" v="1" actId="20577"/>
          <ac:spMkLst>
            <pc:docMk/>
            <pc:sldMk cId="1588057759" sldId="368"/>
            <ac:spMk id="12" creationId="{F92FD6C7-6944-4C2B-8124-D311BBEBB86A}"/>
          </ac:spMkLst>
        </pc:spChg>
      </pc:sldChg>
    </pc:docChg>
  </pc:docChgLst>
  <pc:docChgLst>
    <pc:chgData name="Lizzy Cross" userId="S::lizzy.cross@youngcitizens.org::26e964c0-a74b-4617-a3a9-3fb0da306ed3" providerId="AD" clId="Web-{A829F9F7-C474-C549-8434-CF75170B6A7D}"/>
    <pc:docChg chg="modSld">
      <pc:chgData name="Lizzy Cross" userId="S::lizzy.cross@youngcitizens.org::26e964c0-a74b-4617-a3a9-3fb0da306ed3" providerId="AD" clId="Web-{A829F9F7-C474-C549-8434-CF75170B6A7D}" dt="2024-01-05T11:44:37.977" v="32" actId="20577"/>
      <pc:docMkLst>
        <pc:docMk/>
      </pc:docMkLst>
      <pc:sldChg chg="modSp">
        <pc:chgData name="Lizzy Cross" userId="S::lizzy.cross@youngcitizens.org::26e964c0-a74b-4617-a3a9-3fb0da306ed3" providerId="AD" clId="Web-{A829F9F7-C474-C549-8434-CF75170B6A7D}" dt="2024-01-05T11:24:48.318" v="0" actId="20577"/>
        <pc:sldMkLst>
          <pc:docMk/>
          <pc:sldMk cId="3630426602" sldId="343"/>
        </pc:sldMkLst>
      </pc:sldChg>
      <pc:sldChg chg="modSp">
        <pc:chgData name="Lizzy Cross" userId="S::lizzy.cross@youngcitizens.org::26e964c0-a74b-4617-a3a9-3fb0da306ed3" providerId="AD" clId="Web-{A829F9F7-C474-C549-8434-CF75170B6A7D}" dt="2024-01-05T11:27:27.291" v="10" actId="20577"/>
        <pc:sldMkLst>
          <pc:docMk/>
          <pc:sldMk cId="3151334075" sldId="359"/>
        </pc:sldMkLst>
      </pc:sldChg>
      <pc:sldChg chg="modSp">
        <pc:chgData name="Lizzy Cross" userId="S::lizzy.cross@youngcitizens.org::26e964c0-a74b-4617-a3a9-3fb0da306ed3" providerId="AD" clId="Web-{A829F9F7-C474-C549-8434-CF75170B6A7D}" dt="2024-01-05T11:38:04.247" v="27" actId="20577"/>
        <pc:sldMkLst>
          <pc:docMk/>
          <pc:sldMk cId="2186663786" sldId="367"/>
        </pc:sldMkLst>
      </pc:sldChg>
      <pc:sldChg chg="modSp">
        <pc:chgData name="Lizzy Cross" userId="S::lizzy.cross@youngcitizens.org::26e964c0-a74b-4617-a3a9-3fb0da306ed3" providerId="AD" clId="Web-{A829F9F7-C474-C549-8434-CF75170B6A7D}" dt="2024-01-05T11:44:37.977" v="32" actId="20577"/>
        <pc:sldMkLst>
          <pc:docMk/>
          <pc:sldMk cId="1588057759" sldId="368"/>
        </pc:sldMkLst>
      </pc:sldChg>
      <pc:sldChg chg="modSp">
        <pc:chgData name="Lizzy Cross" userId="S::lizzy.cross@youngcitizens.org::26e964c0-a74b-4617-a3a9-3fb0da306ed3" providerId="AD" clId="Web-{A829F9F7-C474-C549-8434-CF75170B6A7D}" dt="2024-01-05T11:29:47.967" v="13" actId="20577"/>
        <pc:sldMkLst>
          <pc:docMk/>
          <pc:sldMk cId="3710456802" sldId="369"/>
        </pc:sldMkLst>
      </pc:sldChg>
      <pc:sldChg chg="modSp">
        <pc:chgData name="Lizzy Cross" userId="S::lizzy.cross@youngcitizens.org::26e964c0-a74b-4617-a3a9-3fb0da306ed3" providerId="AD" clId="Web-{A829F9F7-C474-C549-8434-CF75170B6A7D}" dt="2024-01-05T11:34:05.303" v="19" actId="20577"/>
        <pc:sldMkLst>
          <pc:docMk/>
          <pc:sldMk cId="2608000495" sldId="370"/>
        </pc:sldMkLst>
      </pc:sldChg>
      <pc:sldChg chg="modSp">
        <pc:chgData name="Lizzy Cross" userId="S::lizzy.cross@youngcitizens.org::26e964c0-a74b-4617-a3a9-3fb0da306ed3" providerId="AD" clId="Web-{A829F9F7-C474-C549-8434-CF75170B6A7D}" dt="2024-01-05T11:35:07.461" v="23" actId="20577"/>
        <pc:sldMkLst>
          <pc:docMk/>
          <pc:sldMk cId="2545534740" sldId="371"/>
        </pc:sldMkLst>
      </pc:sldChg>
      <pc:sldChg chg="modSp">
        <pc:chgData name="Lizzy Cross" userId="S::lizzy.cross@youngcitizens.org::26e964c0-a74b-4617-a3a9-3fb0da306ed3" providerId="AD" clId="Web-{A829F9F7-C474-C549-8434-CF75170B6A7D}" dt="2024-01-05T11:39:31.234" v="30" actId="20577"/>
        <pc:sldMkLst>
          <pc:docMk/>
          <pc:sldMk cId="1692926516" sldId="380"/>
        </pc:sldMkLst>
      </pc:sldChg>
      <pc:sldChg chg="modSp">
        <pc:chgData name="Lizzy Cross" userId="S::lizzy.cross@youngcitizens.org::26e964c0-a74b-4617-a3a9-3fb0da306ed3" providerId="AD" clId="Web-{A829F9F7-C474-C549-8434-CF75170B6A7D}" dt="2024-01-05T11:26:19.821" v="8" actId="20577"/>
        <pc:sldMkLst>
          <pc:docMk/>
          <pc:sldMk cId="533078845" sldId="382"/>
        </pc:sldMkLst>
      </pc:sldChg>
    </pc:docChg>
  </pc:docChgLst>
  <pc:docChgLst>
    <pc:chgData name="Stella Baynes" userId="S::stella.baynes@youngcitizens.org::c3e99c7b-cdb6-44c9-9f35-3b190f306996" providerId="AD" clId="Web-{D9DA3740-FC73-AD14-B794-527C7B738025}"/>
    <pc:docChg chg="modSld">
      <pc:chgData name="Stella Baynes" userId="S::stella.baynes@youngcitizens.org::c3e99c7b-cdb6-44c9-9f35-3b190f306996" providerId="AD" clId="Web-{D9DA3740-FC73-AD14-B794-527C7B738025}" dt="2023-10-18T08:43:41.609" v="12" actId="20577"/>
      <pc:docMkLst>
        <pc:docMk/>
      </pc:docMkLst>
      <pc:sldChg chg="modSp">
        <pc:chgData name="Stella Baynes" userId="S::stella.baynes@youngcitizens.org::c3e99c7b-cdb6-44c9-9f35-3b190f306996" providerId="AD" clId="Web-{D9DA3740-FC73-AD14-B794-527C7B738025}" dt="2023-10-18T08:39:53.338" v="2" actId="20577"/>
        <pc:sldMkLst>
          <pc:docMk/>
          <pc:sldMk cId="2098363543" sldId="356"/>
        </pc:sldMkLst>
      </pc:sldChg>
      <pc:sldChg chg="modSp">
        <pc:chgData name="Stella Baynes" userId="S::stella.baynes@youngcitizens.org::c3e99c7b-cdb6-44c9-9f35-3b190f306996" providerId="AD" clId="Web-{D9DA3740-FC73-AD14-B794-527C7B738025}" dt="2023-10-18T08:43:41.609" v="12" actId="20577"/>
        <pc:sldMkLst>
          <pc:docMk/>
          <pc:sldMk cId="1563352999" sldId="365"/>
        </pc:sldMkLst>
      </pc:sldChg>
      <pc:sldChg chg="modSp">
        <pc:chgData name="Stella Baynes" userId="S::stella.baynes@youngcitizens.org::c3e99c7b-cdb6-44c9-9f35-3b190f306996" providerId="AD" clId="Web-{D9DA3740-FC73-AD14-B794-527C7B738025}" dt="2023-10-18T08:43:04.046" v="6" actId="20577"/>
        <pc:sldMkLst>
          <pc:docMk/>
          <pc:sldMk cId="243971576" sldId="373"/>
        </pc:sldMkLst>
      </pc:sldChg>
    </pc:docChg>
  </pc:docChgLst>
  <pc:docChgLst>
    <pc:chgData name="Lisa Yates" userId="S::lisa.yates@youngcitizens.org::998e3b1b-6ef4-4467-a2a2-524d3c65665a" providerId="AD" clId="Web-{07349DE0-4F6F-7328-4908-8B55FD21E2D6}"/>
    <pc:docChg chg="modSld">
      <pc:chgData name="Lisa Yates" userId="S::lisa.yates@youngcitizens.org::998e3b1b-6ef4-4467-a2a2-524d3c65665a" providerId="AD" clId="Web-{07349DE0-4F6F-7328-4908-8B55FD21E2D6}" dt="2024-11-13T15:27:49.491" v="3" actId="14100"/>
      <pc:docMkLst>
        <pc:docMk/>
      </pc:docMkLst>
      <pc:sldChg chg="addSp delSp modSp">
        <pc:chgData name="Lisa Yates" userId="S::lisa.yates@youngcitizens.org::998e3b1b-6ef4-4467-a2a2-524d3c65665a" providerId="AD" clId="Web-{07349DE0-4F6F-7328-4908-8B55FD21E2D6}" dt="2024-11-13T15:27:49.491" v="3" actId="14100"/>
        <pc:sldMkLst>
          <pc:docMk/>
          <pc:sldMk cId="2282124383" sldId="328"/>
        </pc:sldMkLst>
        <pc:spChg chg="mod">
          <ac:chgData name="Lisa Yates" userId="S::lisa.yates@youngcitizens.org::998e3b1b-6ef4-4467-a2a2-524d3c65665a" providerId="AD" clId="Web-{07349DE0-4F6F-7328-4908-8B55FD21E2D6}" dt="2024-11-13T15:27:49.491" v="3" actId="14100"/>
          <ac:spMkLst>
            <pc:docMk/>
            <pc:sldMk cId="2282124383" sldId="328"/>
            <ac:spMk id="18" creationId="{00000000-0000-0000-0000-000000000000}"/>
          </ac:spMkLst>
        </pc:spChg>
        <pc:picChg chg="add mod">
          <ac:chgData name="Lisa Yates" userId="S::lisa.yates@youngcitizens.org::998e3b1b-6ef4-4467-a2a2-524d3c65665a" providerId="AD" clId="Web-{07349DE0-4F6F-7328-4908-8B55FD21E2D6}" dt="2024-11-13T15:27:45.444" v="2" actId="1076"/>
          <ac:picMkLst>
            <pc:docMk/>
            <pc:sldMk cId="2282124383" sldId="328"/>
            <ac:picMk id="3" creationId="{3C0F66BE-8EDD-92E9-8DE6-EA0E7E93DF90}"/>
          </ac:picMkLst>
        </pc:picChg>
        <pc:picChg chg="del">
          <ac:chgData name="Lisa Yates" userId="S::lisa.yates@youngcitizens.org::998e3b1b-6ef4-4467-a2a2-524d3c65665a" providerId="AD" clId="Web-{07349DE0-4F6F-7328-4908-8B55FD21E2D6}" dt="2024-11-13T15:27:39.193" v="0"/>
          <ac:picMkLst>
            <pc:docMk/>
            <pc:sldMk cId="2282124383" sldId="328"/>
            <ac:picMk id="9" creationId="{00000000-0000-0000-0000-000000000000}"/>
          </ac:picMkLst>
        </pc:picChg>
      </pc:sldChg>
    </pc:docChg>
  </pc:docChgLst>
  <pc:docChgLst>
    <pc:chgData name="Naomi Kennedy" userId="6a91ff27-bc1a-45de-aa08-1d2b7fac079c" providerId="ADAL" clId="{75BC9121-A8A1-4928-9756-DB882C4FE545}"/>
    <pc:docChg chg="custSel modSld">
      <pc:chgData name="Naomi Kennedy" userId="6a91ff27-bc1a-45de-aa08-1d2b7fac079c" providerId="ADAL" clId="{75BC9121-A8A1-4928-9756-DB882C4FE545}" dt="2024-01-10T11:01:12.569" v="52" actId="20577"/>
      <pc:docMkLst>
        <pc:docMk/>
      </pc:docMkLst>
      <pc:sldChg chg="modNotesTx">
        <pc:chgData name="Naomi Kennedy" userId="6a91ff27-bc1a-45de-aa08-1d2b7fac079c" providerId="ADAL" clId="{75BC9121-A8A1-4928-9756-DB882C4FE545}" dt="2024-01-10T11:01:12.569" v="52" actId="20577"/>
        <pc:sldMkLst>
          <pc:docMk/>
          <pc:sldMk cId="6657316" sldId="342"/>
        </pc:sldMkLst>
      </pc:sldChg>
      <pc:sldChg chg="modSp">
        <pc:chgData name="Naomi Kennedy" userId="6a91ff27-bc1a-45de-aa08-1d2b7fac079c" providerId="ADAL" clId="{75BC9121-A8A1-4928-9756-DB882C4FE545}" dt="2024-01-05T15:23:43.867" v="12" actId="20577"/>
        <pc:sldMkLst>
          <pc:docMk/>
          <pc:sldMk cId="3630426602" sldId="343"/>
        </pc:sldMkLst>
      </pc:sldChg>
      <pc:sldChg chg="modSp">
        <pc:chgData name="Naomi Kennedy" userId="6a91ff27-bc1a-45de-aa08-1d2b7fac079c" providerId="ADAL" clId="{75BC9121-A8A1-4928-9756-DB882C4FE545}" dt="2024-01-10T10:58:11.604" v="43" actId="20577"/>
        <pc:sldMkLst>
          <pc:docMk/>
          <pc:sldMk cId="3151334075" sldId="359"/>
        </pc:sldMkLst>
      </pc:sldChg>
      <pc:sldChg chg="modSp mod">
        <pc:chgData name="Naomi Kennedy" userId="6a91ff27-bc1a-45de-aa08-1d2b7fac079c" providerId="ADAL" clId="{75BC9121-A8A1-4928-9756-DB882C4FE545}" dt="2024-01-10T10:58:28.058" v="45" actId="20577"/>
        <pc:sldMkLst>
          <pc:docMk/>
          <pc:sldMk cId="2950513014" sldId="363"/>
        </pc:sldMkLst>
      </pc:sldChg>
      <pc:sldChg chg="modSp">
        <pc:chgData name="Naomi Kennedy" userId="6a91ff27-bc1a-45de-aa08-1d2b7fac079c" providerId="ADAL" clId="{75BC9121-A8A1-4928-9756-DB882C4FE545}" dt="2024-01-05T15:27:24.336" v="42" actId="20577"/>
        <pc:sldMkLst>
          <pc:docMk/>
          <pc:sldMk cId="1563352999" sldId="365"/>
        </pc:sldMkLst>
      </pc:sldChg>
      <pc:sldChg chg="modNotesTx">
        <pc:chgData name="Naomi Kennedy" userId="6a91ff27-bc1a-45de-aa08-1d2b7fac079c" providerId="ADAL" clId="{75BC9121-A8A1-4928-9756-DB882C4FE545}" dt="2024-01-10T11:00:58.763" v="51" actId="20577"/>
        <pc:sldMkLst>
          <pc:docMk/>
          <pc:sldMk cId="3710456802" sldId="369"/>
        </pc:sldMkLst>
      </pc:sldChg>
      <pc:sldChg chg="modSp">
        <pc:chgData name="Naomi Kennedy" userId="6a91ff27-bc1a-45de-aa08-1d2b7fac079c" providerId="ADAL" clId="{75BC9121-A8A1-4928-9756-DB882C4FE545}" dt="2024-01-05T15:25:21.856" v="14" actId="20577"/>
        <pc:sldMkLst>
          <pc:docMk/>
          <pc:sldMk cId="2608000495" sldId="370"/>
        </pc:sldMkLst>
      </pc:sldChg>
      <pc:sldChg chg="modSp">
        <pc:chgData name="Naomi Kennedy" userId="6a91ff27-bc1a-45de-aa08-1d2b7fac079c" providerId="ADAL" clId="{75BC9121-A8A1-4928-9756-DB882C4FE545}" dt="2024-01-05T15:25:51.425" v="22" actId="20577"/>
        <pc:sldMkLst>
          <pc:docMk/>
          <pc:sldMk cId="2545534740" sldId="371"/>
        </pc:sldMkLst>
      </pc:sldChg>
      <pc:sldChg chg="delSp modSp mod modAnim">
        <pc:chgData name="Naomi Kennedy" userId="6a91ff27-bc1a-45de-aa08-1d2b7fac079c" providerId="ADAL" clId="{75BC9121-A8A1-4928-9756-DB882C4FE545}" dt="2024-01-05T15:26:12.225" v="26" actId="20577"/>
        <pc:sldMkLst>
          <pc:docMk/>
          <pc:sldMk cId="243971576" sldId="373"/>
        </pc:sldMkLst>
      </pc:sldChg>
      <pc:sldChg chg="modSp mod">
        <pc:chgData name="Naomi Kennedy" userId="6a91ff27-bc1a-45de-aa08-1d2b7fac079c" providerId="ADAL" clId="{75BC9121-A8A1-4928-9756-DB882C4FE545}" dt="2024-01-10T11:00:20.563" v="50" actId="20577"/>
        <pc:sldMkLst>
          <pc:docMk/>
          <pc:sldMk cId="1559308865" sldId="385"/>
        </pc:sldMkLst>
      </pc:sldChg>
    </pc:docChg>
  </pc:docChgLst>
  <pc:docChgLst>
    <pc:chgData name="Lisa Yates" userId="S::lisa.yates@youngcitizens.org::998e3b1b-6ef4-4467-a2a2-524d3c65665a" providerId="AD" clId="Web-{6C27CDE4-45EB-CE2F-821B-EA7E7398D996}"/>
    <pc:docChg chg="mod">
      <pc:chgData name="Lisa Yates" userId="S::lisa.yates@youngcitizens.org::998e3b1b-6ef4-4467-a2a2-524d3c65665a" providerId="AD" clId="Web-{6C27CDE4-45EB-CE2F-821B-EA7E7398D996}" dt="2024-11-06T15:37:03.206" v="0"/>
      <pc:docMkLst>
        <pc:docMk/>
      </pc:docMkLst>
    </pc:docChg>
  </pc:docChgLst>
  <pc:docChgLst>
    <pc:chgData name="Naomi Kennedy" userId="6a91ff27-bc1a-45de-aa08-1d2b7fac079c" providerId="ADAL" clId="{9B7C0874-9696-4C2F-B5BF-FF74FCA8B6C3}"/>
    <pc:docChg chg="undo custSel modSld">
      <pc:chgData name="Naomi Kennedy" userId="6a91ff27-bc1a-45de-aa08-1d2b7fac079c" providerId="ADAL" clId="{9B7C0874-9696-4C2F-B5BF-FF74FCA8B6C3}" dt="2023-12-11T14:56:08.272" v="222" actId="404"/>
      <pc:docMkLst>
        <pc:docMk/>
      </pc:docMkLst>
      <pc:sldChg chg="modSp mod">
        <pc:chgData name="Naomi Kennedy" userId="6a91ff27-bc1a-45de-aa08-1d2b7fac079c" providerId="ADAL" clId="{9B7C0874-9696-4C2F-B5BF-FF74FCA8B6C3}" dt="2023-12-11T14:46:09.503" v="214" actId="1076"/>
        <pc:sldMkLst>
          <pc:docMk/>
          <pc:sldMk cId="1317330998" sldId="354"/>
        </pc:sldMkLst>
      </pc:sldChg>
      <pc:sldChg chg="addSp modSp mod">
        <pc:chgData name="Naomi Kennedy" userId="6a91ff27-bc1a-45de-aa08-1d2b7fac079c" providerId="ADAL" clId="{9B7C0874-9696-4C2F-B5BF-FF74FCA8B6C3}" dt="2023-12-04T14:40:49.871" v="203" actId="1076"/>
        <pc:sldMkLst>
          <pc:docMk/>
          <pc:sldMk cId="1588057759" sldId="368"/>
        </pc:sldMkLst>
      </pc:sldChg>
      <pc:sldChg chg="modSp modAnim">
        <pc:chgData name="Naomi Kennedy" userId="6a91ff27-bc1a-45de-aa08-1d2b7fac079c" providerId="ADAL" clId="{9B7C0874-9696-4C2F-B5BF-FF74FCA8B6C3}" dt="2023-12-11T14:56:08.272" v="222" actId="404"/>
        <pc:sldMkLst>
          <pc:docMk/>
          <pc:sldMk cId="243971576" sldId="373"/>
        </pc:sldMkLst>
      </pc:sldChg>
    </pc:docChg>
  </pc:docChgLst>
  <pc:docChgLst>
    <pc:chgData name="Lisa Yates" userId="S::lisa.yates@youngcitizens.org::998e3b1b-6ef4-4467-a2a2-524d3c65665a" providerId="AD" clId="Web-{FF0E5FE6-8F78-2B2E-9BBF-63313DFCDA4A}"/>
    <pc:docChg chg="modSld">
      <pc:chgData name="Lisa Yates" userId="S::lisa.yates@youngcitizens.org::998e3b1b-6ef4-4467-a2a2-524d3c65665a" providerId="AD" clId="Web-{FF0E5FE6-8F78-2B2E-9BBF-63313DFCDA4A}" dt="2024-11-13T15:22:06.310" v="2"/>
      <pc:docMkLst>
        <pc:docMk/>
      </pc:docMkLst>
      <pc:sldChg chg="addSp delSp">
        <pc:chgData name="Lisa Yates" userId="S::lisa.yates@youngcitizens.org::998e3b1b-6ef4-4467-a2a2-524d3c65665a" providerId="AD" clId="Web-{FF0E5FE6-8F78-2B2E-9BBF-63313DFCDA4A}" dt="2024-11-13T15:22:06.310" v="2"/>
        <pc:sldMkLst>
          <pc:docMk/>
          <pc:sldMk cId="2587414903" sldId="284"/>
        </pc:sldMkLst>
        <pc:grpChg chg="add">
          <ac:chgData name="Lisa Yates" userId="S::lisa.yates@youngcitizens.org::998e3b1b-6ef4-4467-a2a2-524d3c65665a" providerId="AD" clId="Web-{FF0E5FE6-8F78-2B2E-9BBF-63313DFCDA4A}" dt="2024-11-13T15:22:06.310" v="2"/>
          <ac:grpSpMkLst>
            <pc:docMk/>
            <pc:sldMk cId="2587414903" sldId="284"/>
            <ac:grpSpMk id="2" creationId="{96100700-1205-4856-AFE2-1834754566E9}"/>
          </ac:grpSpMkLst>
        </pc:grpChg>
        <pc:picChg chg="add">
          <ac:chgData name="Lisa Yates" userId="S::lisa.yates@youngcitizens.org::998e3b1b-6ef4-4467-a2a2-524d3c65665a" providerId="AD" clId="Web-{FF0E5FE6-8F78-2B2E-9BBF-63313DFCDA4A}" dt="2024-11-13T15:22:06.310" v="2"/>
          <ac:picMkLst>
            <pc:docMk/>
            <pc:sldMk cId="2587414903" sldId="284"/>
            <ac:picMk id="3" creationId="{09BC5F03-6457-24EA-89D8-3C13BE3AAFFA}"/>
          </ac:picMkLst>
        </pc:picChg>
        <pc:picChg chg="add">
          <ac:chgData name="Lisa Yates" userId="S::lisa.yates@youngcitizens.org::998e3b1b-6ef4-4467-a2a2-524d3c65665a" providerId="AD" clId="Web-{FF0E5FE6-8F78-2B2E-9BBF-63313DFCDA4A}" dt="2024-11-13T15:22:06.310" v="2"/>
          <ac:picMkLst>
            <pc:docMk/>
            <pc:sldMk cId="2587414903" sldId="284"/>
            <ac:picMk id="5" creationId="{5763C4F8-DE45-85FA-336D-2C014B15FD37}"/>
          </ac:picMkLst>
        </pc:picChg>
        <pc:picChg chg="del">
          <ac:chgData name="Lisa Yates" userId="S::lisa.yates@youngcitizens.org::998e3b1b-6ef4-4467-a2a2-524d3c65665a" providerId="AD" clId="Web-{FF0E5FE6-8F78-2B2E-9BBF-63313DFCDA4A}" dt="2024-11-13T15:22:01.903" v="0"/>
          <ac:picMkLst>
            <pc:docMk/>
            <pc:sldMk cId="2587414903" sldId="284"/>
            <ac:picMk id="11" creationId="{00000000-0000-0000-0000-000000000000}"/>
          </ac:picMkLst>
        </pc:picChg>
        <pc:picChg chg="del">
          <ac:chgData name="Lisa Yates" userId="S::lisa.yates@youngcitizens.org::998e3b1b-6ef4-4467-a2a2-524d3c65665a" providerId="AD" clId="Web-{FF0E5FE6-8F78-2B2E-9BBF-63313DFCDA4A}" dt="2024-11-13T15:22:04.232" v="1"/>
          <ac:picMkLst>
            <pc:docMk/>
            <pc:sldMk cId="2587414903" sldId="284"/>
            <ac:picMk id="12" creationId="{00000000-0000-0000-0000-000000000000}"/>
          </ac:picMkLst>
        </pc:picChg>
      </pc:sldChg>
    </pc:docChg>
  </pc:docChgLst>
  <pc:docChgLst>
    <pc:chgData name="Yvonne Richards" userId="S::yvonne.richards@youngcitizens.org::642200f8-8d11-41fa-95e4-7bee6370f33f" providerId="AD" clId="Web-{7A5E1B62-CD2C-C591-7341-FC4BA323F0C6}"/>
    <pc:docChg chg="mod sldOrd">
      <pc:chgData name="Yvonne Richards" userId="S::yvonne.richards@youngcitizens.org::642200f8-8d11-41fa-95e4-7bee6370f33f" providerId="AD" clId="Web-{7A5E1B62-CD2C-C591-7341-FC4BA323F0C6}" dt="2023-10-20T14:17:02.985" v="12"/>
      <pc:docMkLst>
        <pc:docMk/>
      </pc:docMkLst>
      <pc:sldChg chg="addCm modCm">
        <pc:chgData name="Yvonne Richards" userId="S::yvonne.richards@youngcitizens.org::642200f8-8d11-41fa-95e4-7bee6370f33f" providerId="AD" clId="Web-{7A5E1B62-CD2C-C591-7341-FC4BA323F0C6}" dt="2023-10-20T14:09:33.111" v="2"/>
        <pc:sldMkLst>
          <pc:docMk/>
          <pc:sldMk cId="1116921239" sldId="332"/>
        </pc:sldMkLst>
      </pc:sldChg>
      <pc:sldChg chg="addCm">
        <pc:chgData name="Yvonne Richards" userId="S::yvonne.richards@youngcitizens.org::642200f8-8d11-41fa-95e4-7bee6370f33f" providerId="AD" clId="Web-{7A5E1B62-CD2C-C591-7341-FC4BA323F0C6}" dt="2023-10-20T14:09:57.658" v="3"/>
        <pc:sldMkLst>
          <pc:docMk/>
          <pc:sldMk cId="3630426602" sldId="343"/>
        </pc:sldMkLst>
      </pc:sldChg>
      <pc:sldChg chg="ord">
        <pc:chgData name="Yvonne Richards" userId="S::yvonne.richards@youngcitizens.org::642200f8-8d11-41fa-95e4-7bee6370f33f" providerId="AD" clId="Web-{7A5E1B62-CD2C-C591-7341-FC4BA323F0C6}" dt="2023-10-20T14:10:05.471" v="4"/>
        <pc:sldMkLst>
          <pc:docMk/>
          <pc:sldMk cId="2598541326" sldId="357"/>
        </pc:sldMkLst>
      </pc:sldChg>
      <pc:sldChg chg="addCm">
        <pc:chgData name="Yvonne Richards" userId="S::yvonne.richards@youngcitizens.org::642200f8-8d11-41fa-95e4-7bee6370f33f" providerId="AD" clId="Web-{7A5E1B62-CD2C-C591-7341-FC4BA323F0C6}" dt="2023-10-20T14:15:30.498" v="10"/>
        <pc:sldMkLst>
          <pc:docMk/>
          <pc:sldMk cId="1563352999" sldId="365"/>
        </pc:sldMkLst>
      </pc:sldChg>
      <pc:sldChg chg="addCm">
        <pc:chgData name="Yvonne Richards" userId="S::yvonne.richards@youngcitizens.org::642200f8-8d11-41fa-95e4-7bee6370f33f" providerId="AD" clId="Web-{7A5E1B62-CD2C-C591-7341-FC4BA323F0C6}" dt="2023-10-20T14:16:40.719" v="11"/>
        <pc:sldMkLst>
          <pc:docMk/>
          <pc:sldMk cId="1588057759" sldId="368"/>
        </pc:sldMkLst>
      </pc:sldChg>
      <pc:sldChg chg="addCm">
        <pc:chgData name="Yvonne Richards" userId="S::yvonne.richards@youngcitizens.org::642200f8-8d11-41fa-95e4-7bee6370f33f" providerId="AD" clId="Web-{7A5E1B62-CD2C-C591-7341-FC4BA323F0C6}" dt="2023-10-20T14:11:41.834" v="5"/>
        <pc:sldMkLst>
          <pc:docMk/>
          <pc:sldMk cId="2608000495" sldId="370"/>
        </pc:sldMkLst>
      </pc:sldChg>
      <pc:sldChg chg="addCm">
        <pc:chgData name="Yvonne Richards" userId="S::yvonne.richards@youngcitizens.org::642200f8-8d11-41fa-95e4-7bee6370f33f" providerId="AD" clId="Web-{7A5E1B62-CD2C-C591-7341-FC4BA323F0C6}" dt="2023-10-20T14:13:32.697" v="6"/>
        <pc:sldMkLst>
          <pc:docMk/>
          <pc:sldMk cId="243971576" sldId="373"/>
        </pc:sldMkLst>
      </pc:sldChg>
      <pc:sldChg chg="addCm">
        <pc:chgData name="Yvonne Richards" userId="S::yvonne.richards@youngcitizens.org::642200f8-8d11-41fa-95e4-7bee6370f33f" providerId="AD" clId="Web-{7A5E1B62-CD2C-C591-7341-FC4BA323F0C6}" dt="2023-10-20T14:14:41.809" v="8"/>
        <pc:sldMkLst>
          <pc:docMk/>
          <pc:sldMk cId="3456607905" sldId="374"/>
        </pc:sldMkLst>
      </pc:sldChg>
      <pc:sldChg chg="addCm">
        <pc:chgData name="Yvonne Richards" userId="S::yvonne.richards@youngcitizens.org::642200f8-8d11-41fa-95e4-7bee6370f33f" providerId="AD" clId="Web-{7A5E1B62-CD2C-C591-7341-FC4BA323F0C6}" dt="2023-10-20T14:17:02.985" v="12"/>
        <pc:sldMkLst>
          <pc:docMk/>
          <pc:sldMk cId="952538149" sldId="376"/>
        </pc:sldMkLst>
      </pc:sldChg>
    </pc:docChg>
  </pc:docChgLst>
</pc:chgInfo>
</file>

<file path=ppt/comments/modernComment_11C_9A38D17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431C73B-D703-46D8-AEA0-774AFE856FEE}" authorId="{E1E689C0-7808-6E89-6E9E-37561AA60811}" status="resolved" created="2024-11-06T15:37:03.206" complete="100000">
    <pc:sldMkLst xmlns:pc="http://schemas.microsoft.com/office/powerpoint/2013/main/command">
      <pc:docMk/>
      <pc:sldMk cId="2587414903" sldId="284"/>
    </pc:sldMkLst>
    <p188:txBody>
      <a:bodyPr/>
      <a:lstStyle/>
      <a:p>
        <a:r>
          <a:rPr lang="en-US"/>
          <a:t>update to 2025</a:t>
        </a:r>
      </a:p>
    </p188:txBody>
  </p188:cm>
</p188:cmLst>
</file>

<file path=ppt/comments/modernComment_148_880674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AE843C-AFC8-4FD5-8606-10759EC48AF7}" authorId="{E1E689C0-7808-6E89-6E9E-37561AA60811}" status="resolved" created="2024-11-06T15:37:11.487" complete="100000">
    <pc:sldMkLst xmlns:pc="http://schemas.microsoft.com/office/powerpoint/2013/main/command">
      <pc:docMk/>
      <pc:sldMk cId="2282124383" sldId="328"/>
    </pc:sldMkLst>
    <p188:txBody>
      <a:bodyPr/>
      <a:lstStyle/>
      <a:p>
        <a:r>
          <a:rPr lang="en-US"/>
          <a:t>update to 2025</a:t>
        </a:r>
      </a:p>
    </p188:txBody>
  </p188:cm>
</p188:cmLst>
</file>

<file path=ppt/comments/modernComment_170_5EA7D6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A9E83BF-B6A7-4B8F-8AEA-9CDB99DB3D59}" authorId="{E1E689C0-7808-6E89-6E9E-37561AA60811}" status="resolved" created="2024-11-13T14:02:12.863" complete="100000">
    <pc:sldMkLst xmlns:pc="http://schemas.microsoft.com/office/powerpoint/2013/main/command">
      <pc:docMk/>
      <pc:sldMk cId="1588057759" sldId="368"/>
    </pc:sldMkLst>
    <p188:txBody>
      <a:bodyPr/>
      <a:lstStyle/>
      <a:p>
        <a:r>
          <a:rPr lang="en-US"/>
          <a:t>Links updated to 2025 surveys, QR codes updated</a:t>
        </a:r>
      </a:p>
    </p188:txBody>
  </p188:cm>
</p188:cmLst>
</file>

<file path=ppt/comments/modernComment_172_9B72EDE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879E33D-72BA-441D-912D-4BCC807A46F1}" authorId="{E1E689C0-7808-6E89-6E9E-37561AA60811}" created="2024-11-06T15:39:36.694">
    <pc:sldMkLst xmlns:pc="http://schemas.microsoft.com/office/powerpoint/2013/main/command">
      <pc:docMk/>
      <pc:sldMk cId="2608000495" sldId="370"/>
    </pc:sldMkLst>
    <p188:txBody>
      <a:bodyPr/>
      <a:lstStyle/>
      <a:p>
        <a:r>
          <a:rPr lang="en-US"/>
          <a:t>Update figures as follows: Conservative 121, Labour 411, Independent 6, Other parties 111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CBC14-A2D9-460C-A9DD-217D4520391C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5CAAD-AA59-4DDC-BC5E-C0495C07A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2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957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5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85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86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21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61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69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97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Figures correct November 2023, up-to-date figures can be found here - https://members.parliament.uk/parties/commons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37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0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99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DC26D-66C0-470B-901D-C1DC90AA4E2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352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151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2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178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23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72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68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2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65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95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89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14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4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9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46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8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3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4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02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1C_9A38D1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2_9B72EDEF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8_8806745F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rveymonkey.com/r/the-big-legal-lesson-2025-volunteer" TargetMode="External"/><Relationship Id="rId3" Type="http://schemas.microsoft.com/office/2018/10/relationships/comments" Target="../comments/modernComment_170_5EA7D69F.xml"/><Relationship Id="rId7" Type="http://schemas.openxmlformats.org/officeDocument/2006/relationships/hyperlink" Target="https://www.surveymonkey.com/r/the-big-legal-lesson-2025-teache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r/the-big-legal-lesson-secondary-student-2025" TargetMode="External"/><Relationship Id="rId11" Type="http://schemas.openxmlformats.org/officeDocument/2006/relationships/image" Target="../media/image60.png"/><Relationship Id="rId5" Type="http://schemas.openxmlformats.org/officeDocument/2006/relationships/image" Target="file:////Users/Nomad/Dropbox/NOMAD%20(1)/MARK'S%20ON%20THE%20GO/YC%20Migration%20resources/YC%20icon.png" TargetMode="External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25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87" y="0"/>
            <a:ext cx="9142413" cy="6858000"/>
          </a:xfrm>
          <a:prstGeom prst="rect">
            <a:avLst/>
          </a:pr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-560866" y="-1812577"/>
            <a:ext cx="10283823" cy="9150079"/>
          </a:xfrm>
          <a:custGeom>
            <a:avLst/>
            <a:gdLst>
              <a:gd name="connsiteX0" fmla="*/ 5151863 w 5151863"/>
              <a:gd name="connsiteY0" fmla="*/ 0 h 5006898"/>
              <a:gd name="connsiteX1" fmla="*/ 3724507 w 5151863"/>
              <a:gd name="connsiteY1" fmla="*/ 0 h 5006898"/>
              <a:gd name="connsiteX2" fmla="*/ 0 w 5151863"/>
              <a:gd name="connsiteY2" fmla="*/ 5006898 h 5006898"/>
              <a:gd name="connsiteX3" fmla="*/ 724829 w 5151863"/>
              <a:gd name="connsiteY3" fmla="*/ 5006898 h 5006898"/>
              <a:gd name="connsiteX4" fmla="*/ 5140712 w 5151863"/>
              <a:gd name="connsiteY4" fmla="*/ 2787805 h 5006898"/>
              <a:gd name="connsiteX5" fmla="*/ 5151863 w 5151863"/>
              <a:gd name="connsiteY5" fmla="*/ 0 h 5006898"/>
              <a:gd name="connsiteX0" fmla="*/ 5151863 w 5157737"/>
              <a:gd name="connsiteY0" fmla="*/ 0 h 5006898"/>
              <a:gd name="connsiteX1" fmla="*/ 3724507 w 5157737"/>
              <a:gd name="connsiteY1" fmla="*/ 0 h 5006898"/>
              <a:gd name="connsiteX2" fmla="*/ 0 w 5157737"/>
              <a:gd name="connsiteY2" fmla="*/ 5006898 h 5006898"/>
              <a:gd name="connsiteX3" fmla="*/ 724829 w 5157737"/>
              <a:gd name="connsiteY3" fmla="*/ 5006898 h 5006898"/>
              <a:gd name="connsiteX4" fmla="*/ 5157737 w 5157737"/>
              <a:gd name="connsiteY4" fmla="*/ 2770905 h 5006898"/>
              <a:gd name="connsiteX5" fmla="*/ 5151863 w 5157737"/>
              <a:gd name="connsiteY5" fmla="*/ 0 h 5006898"/>
              <a:gd name="connsiteX0" fmla="*/ 5151863 w 5153481"/>
              <a:gd name="connsiteY0" fmla="*/ 0 h 5006898"/>
              <a:gd name="connsiteX1" fmla="*/ 3724507 w 5153481"/>
              <a:gd name="connsiteY1" fmla="*/ 0 h 5006898"/>
              <a:gd name="connsiteX2" fmla="*/ 0 w 5153481"/>
              <a:gd name="connsiteY2" fmla="*/ 5006898 h 5006898"/>
              <a:gd name="connsiteX3" fmla="*/ 724829 w 5153481"/>
              <a:gd name="connsiteY3" fmla="*/ 5006898 h 5006898"/>
              <a:gd name="connsiteX4" fmla="*/ 5153481 w 5153481"/>
              <a:gd name="connsiteY4" fmla="*/ 2779355 h 5006898"/>
              <a:gd name="connsiteX5" fmla="*/ 5151863 w 5153481"/>
              <a:gd name="connsiteY5" fmla="*/ 0 h 50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3481" h="5006898">
                <a:moveTo>
                  <a:pt x="5151863" y="0"/>
                </a:moveTo>
                <a:lnTo>
                  <a:pt x="3724507" y="0"/>
                </a:lnTo>
                <a:lnTo>
                  <a:pt x="0" y="5006898"/>
                </a:lnTo>
                <a:lnTo>
                  <a:pt x="724829" y="5006898"/>
                </a:lnTo>
                <a:lnTo>
                  <a:pt x="5153481" y="2779355"/>
                </a:lnTo>
                <a:cubicBezTo>
                  <a:pt x="5152942" y="1852903"/>
                  <a:pt x="5152402" y="926452"/>
                  <a:pt x="5151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97098" y="2087831"/>
            <a:ext cx="3024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32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What’s the law got to do with me?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68" y="6307423"/>
            <a:ext cx="3279448" cy="4523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1532" y="5827921"/>
            <a:ext cx="309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Sponsored by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100700-1205-4856-AFE2-1834754566E9}"/>
              </a:ext>
            </a:extLst>
          </p:cNvPr>
          <p:cNvGrpSpPr/>
          <p:nvPr/>
        </p:nvGrpSpPr>
        <p:grpSpPr>
          <a:xfrm>
            <a:off x="5220515" y="323042"/>
            <a:ext cx="3949582" cy="1507905"/>
            <a:chOff x="5220515" y="323042"/>
            <a:chExt cx="3949582" cy="15079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9BC5F03-6457-24EA-89D8-3C13BE3AA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0515" y="323042"/>
              <a:ext cx="1528048" cy="15079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63C4F8-DE45-85FA-336D-2C014B15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8754" y="328503"/>
              <a:ext cx="2651343" cy="1399349"/>
            </a:xfrm>
            <a:prstGeom prst="rect">
              <a:avLst/>
            </a:prstGeom>
          </p:spPr>
        </p:pic>
      </p:grpSp>
      <p:sp>
        <p:nvSpPr>
          <p:cNvPr id="13" name="Freeform 27">
            <a:extLst>
              <a:ext uri="{FF2B5EF4-FFF2-40B4-BE49-F238E27FC236}">
                <a16:creationId xmlns:a16="http://schemas.microsoft.com/office/drawing/2014/main" id="{EA7A80C5-510E-4352-BF34-FCD798AECDFF}"/>
              </a:ext>
            </a:extLst>
          </p:cNvPr>
          <p:cNvSpPr/>
          <p:nvPr/>
        </p:nvSpPr>
        <p:spPr>
          <a:xfrm>
            <a:off x="-2628302" y="-600203"/>
            <a:ext cx="7416000" cy="7458203"/>
          </a:xfrm>
          <a:custGeom>
            <a:avLst/>
            <a:gdLst>
              <a:gd name="connsiteX0" fmla="*/ 0 w 4600876"/>
              <a:gd name="connsiteY0" fmla="*/ 0 h 4639377"/>
              <a:gd name="connsiteX1" fmla="*/ 4600876 w 4600876"/>
              <a:gd name="connsiteY1" fmla="*/ 2377440 h 4639377"/>
              <a:gd name="connsiteX2" fmla="*/ 4600876 w 4600876"/>
              <a:gd name="connsiteY2" fmla="*/ 4639377 h 4639377"/>
              <a:gd name="connsiteX3" fmla="*/ 3455470 w 4600876"/>
              <a:gd name="connsiteY3" fmla="*/ 4639377 h 4639377"/>
              <a:gd name="connsiteX4" fmla="*/ 0 w 4600876"/>
              <a:gd name="connsiteY4" fmla="*/ 0 h 46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876" h="4639377">
                <a:moveTo>
                  <a:pt x="0" y="0"/>
                </a:moveTo>
                <a:lnTo>
                  <a:pt x="4600876" y="2377440"/>
                </a:lnTo>
                <a:lnTo>
                  <a:pt x="4600876" y="4639377"/>
                </a:lnTo>
                <a:lnTo>
                  <a:pt x="3455470" y="4639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4847" t="18342" r="2921" b="-183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3336794" y="3496031"/>
            <a:ext cx="2108847" cy="2811392"/>
          </a:xfrm>
          <a:custGeom>
            <a:avLst/>
            <a:gdLst>
              <a:gd name="connsiteX0" fmla="*/ 2720898 w 2720898"/>
              <a:gd name="connsiteY0" fmla="*/ 0 h 3334215"/>
              <a:gd name="connsiteX1" fmla="*/ 2720898 w 2720898"/>
              <a:gd name="connsiteY1" fmla="*/ 3334215 h 3334215"/>
              <a:gd name="connsiteX2" fmla="*/ 0 w 2720898"/>
              <a:gd name="connsiteY2" fmla="*/ 3334215 h 3334215"/>
              <a:gd name="connsiteX3" fmla="*/ 2720898 w 2720898"/>
              <a:gd name="connsiteY3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898" h="3334215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149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9DEC72-959A-45E4-A533-9E8020F9357F}"/>
              </a:ext>
            </a:extLst>
          </p:cNvPr>
          <p:cNvSpPr txBox="1"/>
          <p:nvPr/>
        </p:nvSpPr>
        <p:spPr>
          <a:xfrm>
            <a:off x="450912" y="1464412"/>
            <a:ext cx="74566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school day starts with tutor time and then Marley heads off for maths followed by PE. 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E4C6C-43D6-45BE-8581-11033BA23AF9}"/>
              </a:ext>
            </a:extLst>
          </p:cNvPr>
          <p:cNvSpPr txBox="1"/>
          <p:nvPr/>
        </p:nvSpPr>
        <p:spPr>
          <a:xfrm>
            <a:off x="450912" y="2752239"/>
            <a:ext cx="7956818" cy="991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PE it’s break time followed by science, then lunch.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E412F5-1EF0-4B5E-9A96-8CE951540F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437" b="62563"/>
          <a:stretch/>
        </p:blipFill>
        <p:spPr>
          <a:xfrm>
            <a:off x="2212802" y="4534206"/>
            <a:ext cx="1071348" cy="1356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C639F9-A37D-4FA4-9A93-E034CFD13E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87" t="13437" r="49063" b="64062"/>
          <a:stretch/>
        </p:blipFill>
        <p:spPr>
          <a:xfrm>
            <a:off x="1579741" y="4175675"/>
            <a:ext cx="842583" cy="815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DEE4D0-946A-4AC3-B449-0826CD37A6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13" t="11187" r="27875" b="62563"/>
          <a:stretch/>
        </p:blipFill>
        <p:spPr>
          <a:xfrm>
            <a:off x="393619" y="4204164"/>
            <a:ext cx="808608" cy="9513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8B00FC-9E55-4B97-8E6E-84EAE819C0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88" b="64062"/>
          <a:stretch/>
        </p:blipFill>
        <p:spPr>
          <a:xfrm>
            <a:off x="1168634" y="4619538"/>
            <a:ext cx="1044168" cy="13023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A6430A-40D8-42C4-9641-5F73D5CC77B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668" y="3140350"/>
            <a:ext cx="3546808" cy="3546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4E49B2-4F28-4BDE-8ACB-31B51CCB348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621" y="4320015"/>
            <a:ext cx="1891111" cy="138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4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E78D13-B4AA-4462-9FAA-C5BA5001B79A}"/>
              </a:ext>
            </a:extLst>
          </p:cNvPr>
          <p:cNvSpPr txBox="1"/>
          <p:nvPr/>
        </p:nvSpPr>
        <p:spPr>
          <a:xfrm>
            <a:off x="275445" y="1499642"/>
            <a:ext cx="549596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After school Marley attends an event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organised by the careers office. </a:t>
            </a:r>
          </a:p>
          <a:p>
            <a:pPr>
              <a:spcAft>
                <a:spcPts val="800"/>
              </a:spcAft>
            </a:pPr>
            <a:endParaRPr lang="en-GB" sz="2800" dirty="0">
              <a:latin typeface="Arial" panose="020B0604020202020204" pitchFamily="34" charset="0"/>
              <a:ea typeface="ArialMT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There are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lots of different people at the event including someone from a local college, someone from a local university and a range of different employers.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8F9E03-8BDF-41DE-B1A2-4EAD4480BD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99" t="70667" r="56897" b="7500"/>
          <a:stretch/>
        </p:blipFill>
        <p:spPr>
          <a:xfrm>
            <a:off x="5414341" y="570059"/>
            <a:ext cx="4005104" cy="3429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CACEC1-1467-4323-8115-55E03FD13F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341" y="3887266"/>
            <a:ext cx="3220440" cy="165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9F9EE-CD86-4CC6-A5AC-4D5A49BFE84E}"/>
              </a:ext>
            </a:extLst>
          </p:cNvPr>
          <p:cNvSpPr txBox="1"/>
          <p:nvPr/>
        </p:nvSpPr>
        <p:spPr>
          <a:xfrm>
            <a:off x="295275" y="1532916"/>
            <a:ext cx="855345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Marley can’t stay long at the careers event as they have to get to their part-time job. Marley works in a local café for a couple of hours after school on a Monday and all day on a Saturday. </a:t>
            </a:r>
          </a:p>
          <a:p>
            <a:endParaRPr lang="en-GB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64D03-2195-449D-9F50-694E4AC023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047" y1="33906" x2="38047" y2="33906"/>
                        <a14:foregroundMark x1="47734" y1="34609" x2="47734" y2="34609"/>
                        <a14:foregroundMark x1="59688" y1="34453" x2="59688" y2="34453"/>
                        <a14:foregroundMark x1="59141" y1="22344" x2="59141" y2="22344"/>
                        <a14:foregroundMark x1="60078" y1="78438" x2="60078" y2="78438"/>
                        <a14:foregroundMark x1="68359" y1="78281" x2="68359" y2="78281"/>
                        <a14:foregroundMark x1="72656" y1="78281" x2="72656" y2="7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364" y="3466725"/>
            <a:ext cx="2311405" cy="23114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3A3B34-4AD7-4D43-B23F-75A4239E98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047" y1="33906" x2="38047" y2="33906"/>
                        <a14:foregroundMark x1="47734" y1="34609" x2="47734" y2="34609"/>
                        <a14:foregroundMark x1="59688" y1="34453" x2="59688" y2="34453"/>
                        <a14:foregroundMark x1="59141" y1="22344" x2="59141" y2="22344"/>
                        <a14:foregroundMark x1="60078" y1="78438" x2="60078" y2="78438"/>
                        <a14:foregroundMark x1="68359" y1="78281" x2="68359" y2="78281"/>
                        <a14:foregroundMark x1="72656" y1="78281" x2="72656" y2="7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188" y="3486811"/>
            <a:ext cx="2311405" cy="2311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6AEFCA-4A21-4460-BE11-BCD2771D94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792" y="3645502"/>
            <a:ext cx="4290416" cy="21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9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9F9EE-CD86-4CC6-A5AC-4D5A49BFE84E}"/>
              </a:ext>
            </a:extLst>
          </p:cNvPr>
          <p:cNvSpPr txBox="1"/>
          <p:nvPr/>
        </p:nvSpPr>
        <p:spPr>
          <a:xfrm>
            <a:off x="322237" y="1239512"/>
            <a:ext cx="5522749" cy="33855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GB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800" dirty="0">
                <a:effectLst/>
                <a:latin typeface="Arial"/>
                <a:ea typeface="Calibri" panose="020F0502020204030204" pitchFamily="34" charset="0"/>
                <a:cs typeface="Arial"/>
              </a:rPr>
              <a:t>Marley’s step-dad collects them after work. Once Marley gets home they spend some time browsing social media</a:t>
            </a:r>
            <a:r>
              <a:rPr lang="en-GB" sz="2800" dirty="0">
                <a:latin typeface="Arial"/>
                <a:ea typeface="Calibri" panose="020F0502020204030204" pitchFamily="34" charset="0"/>
                <a:cs typeface="Arial"/>
              </a:rPr>
              <a:t>. They then grab</a:t>
            </a:r>
            <a:r>
              <a:rPr lang="en-GB" sz="2800" dirty="0">
                <a:effectLst/>
                <a:latin typeface="Arial"/>
                <a:ea typeface="Calibri" panose="020F0502020204030204" pitchFamily="34" charset="0"/>
                <a:cs typeface="Arial"/>
              </a:rPr>
              <a:t> a quick dinner before heading to bed.</a:t>
            </a:r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2517B0-1336-463B-8E28-4760BD5FAC2B}"/>
              </a:ext>
            </a:extLst>
          </p:cNvPr>
          <p:cNvSpPr txBox="1"/>
          <p:nvPr/>
        </p:nvSpPr>
        <p:spPr>
          <a:xfrm>
            <a:off x="322237" y="4361892"/>
            <a:ext cx="8063696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8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Task: </a:t>
            </a:r>
            <a:r>
              <a:rPr lang="en-GB" sz="2800" dirty="0">
                <a:effectLst/>
                <a:latin typeface="Arial"/>
                <a:ea typeface="Calibri" panose="020F0502020204030204" pitchFamily="34" charset="0"/>
                <a:cs typeface="Arial"/>
              </a:rPr>
              <a:t>Complete </a:t>
            </a:r>
            <a:r>
              <a:rPr lang="en-GB" sz="2800" b="1" dirty="0">
                <a:latin typeface="Arial"/>
                <a:ea typeface="Calibri" panose="020F0502020204030204" pitchFamily="34" charset="0"/>
                <a:cs typeface="Arial"/>
              </a:rPr>
              <a:t>worksheet </a:t>
            </a:r>
            <a:r>
              <a:rPr lang="en-GB" sz="28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1d</a:t>
            </a:r>
            <a:r>
              <a:rPr lang="en-GB" sz="2800" dirty="0">
                <a:effectLst/>
                <a:latin typeface="Arial"/>
                <a:ea typeface="Calibri" panose="020F0502020204030204" pitchFamily="34" charset="0"/>
                <a:cs typeface="Arial"/>
              </a:rPr>
              <a:t>, matching the parts of Marley's day to the law.</a:t>
            </a:r>
            <a:r>
              <a:rPr lang="en-GB" sz="2800" dirty="0">
                <a:latin typeface="Arial"/>
                <a:ea typeface="Calibri" panose="020F0502020204030204" pitchFamily="34" charset="0"/>
                <a:cs typeface="Arial"/>
              </a:rPr>
              <a:t>  </a:t>
            </a:r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68EE2B-82F0-424A-B09A-381CCE9C41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422" y="1440246"/>
            <a:ext cx="1405650" cy="1426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CC467-556C-45D6-84D1-0C9752C7D2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141" y="2735118"/>
            <a:ext cx="1405650" cy="1405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B17DE6-CD8F-49EC-BB33-8CC7695AB8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1874" y="2930152"/>
            <a:ext cx="1405650" cy="12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097" y="2024932"/>
            <a:ext cx="859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Q: How does the law affect your daily life?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445" y="1274659"/>
            <a:ext cx="572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2: Feedback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95099" y="5362436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Interests?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1356" y="5427810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Travel?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6907" y="5362436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Education?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83356" y="5396436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Socialising?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190" y="4074876"/>
            <a:ext cx="1784078" cy="1230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278" y="3993500"/>
            <a:ext cx="1103897" cy="1297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12" y="4209189"/>
            <a:ext cx="1368622" cy="11205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5445" y="2784341"/>
            <a:ext cx="84582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latin typeface="Arial"/>
                <a:cs typeface="Arial"/>
              </a:rPr>
              <a:t>Challenge: </a:t>
            </a:r>
            <a:r>
              <a:rPr lang="en-GB" sz="2400" dirty="0">
                <a:latin typeface="Arial"/>
                <a:cs typeface="Arial"/>
              </a:rPr>
              <a:t>Use </a:t>
            </a:r>
            <a:r>
              <a:rPr lang="en-GB" sz="2400" b="1" dirty="0">
                <a:latin typeface="Arial"/>
                <a:cs typeface="Arial"/>
              </a:rPr>
              <a:t>worksheet 1e </a:t>
            </a:r>
            <a:r>
              <a:rPr lang="en-GB" sz="2400" dirty="0">
                <a:latin typeface="Arial"/>
                <a:cs typeface="Arial"/>
              </a:rPr>
              <a:t>to write a time-line of your day, describing all the ways you will interact with the law.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78966" y="3829446"/>
            <a:ext cx="800634" cy="15669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4"/>
          <a:stretch/>
        </p:blipFill>
        <p:spPr>
          <a:xfrm>
            <a:off x="7965552" y="3825733"/>
            <a:ext cx="682140" cy="7280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9600" y="4625871"/>
            <a:ext cx="710828" cy="7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097" y="2024932"/>
            <a:ext cx="85905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 a partner list all the people or institutions you think are involved in making and changing the law in the UK.</a:t>
            </a:r>
            <a:endParaRPr lang="en-GB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45" y="1274659"/>
            <a:ext cx="572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3: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67939D-2140-4CD8-B382-6484AA7C48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7" y="3465207"/>
            <a:ext cx="1637614" cy="18371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3F4DF3-B421-4870-B5B7-508F1A3CBE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935" y="3486989"/>
            <a:ext cx="1637614" cy="18371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29AF06-406F-480D-A13B-3AF898600B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77981" y="3894493"/>
            <a:ext cx="1537907" cy="21031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50D3C6-2856-4105-9DB9-7E25892F1E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8318" y="3827113"/>
            <a:ext cx="791908" cy="20957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833BC2-840A-4B35-900C-F1DAB52A10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258" y="4000655"/>
            <a:ext cx="855264" cy="19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6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44" y="1274659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3: Who makes the law?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F02EDB-A96D-49DE-AF27-612DED01B9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510" y="2027275"/>
            <a:ext cx="2537524" cy="159404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205580-F9A0-4B45-84C7-DC509473C9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370" y="2027275"/>
            <a:ext cx="1758214" cy="159404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6786C4-80BB-4986-882F-B277FFE542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490" y="2027275"/>
            <a:ext cx="2390322" cy="1594044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8" name="TextBox 6">
            <a:extLst>
              <a:ext uri="{FF2B5EF4-FFF2-40B4-BE49-F238E27FC236}">
                <a16:creationId xmlns:a16="http://schemas.microsoft.com/office/drawing/2014/main" id="{755916B4-EEF1-4907-B51D-826502588B42}"/>
              </a:ext>
            </a:extLst>
          </p:cNvPr>
          <p:cNvSpPr txBox="1"/>
          <p:nvPr/>
        </p:nvSpPr>
        <p:spPr>
          <a:xfrm>
            <a:off x="377837" y="3715598"/>
            <a:ext cx="151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Prime Minister?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ABE35DF8-1584-4703-B00E-A414E8193458}"/>
              </a:ext>
            </a:extLst>
          </p:cNvPr>
          <p:cNvSpPr txBox="1"/>
          <p:nvPr/>
        </p:nvSpPr>
        <p:spPr>
          <a:xfrm>
            <a:off x="2663030" y="3708022"/>
            <a:ext cx="169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MPs in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House of Commons?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A1E2A8E3-9F2E-4F9F-A57C-323D5B864ABD}"/>
              </a:ext>
            </a:extLst>
          </p:cNvPr>
          <p:cNvSpPr txBox="1"/>
          <p:nvPr/>
        </p:nvSpPr>
        <p:spPr>
          <a:xfrm>
            <a:off x="4710917" y="3680097"/>
            <a:ext cx="169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King?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0B850AF4-DCD6-4B0A-9488-1607A19F112C}"/>
              </a:ext>
            </a:extLst>
          </p:cNvPr>
          <p:cNvSpPr txBox="1"/>
          <p:nvPr/>
        </p:nvSpPr>
        <p:spPr>
          <a:xfrm>
            <a:off x="6778284" y="3665015"/>
            <a:ext cx="169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House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Lords?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7C5331-4C1F-4305-8151-3DA9941B0B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39945" y="4411283"/>
            <a:ext cx="1081185" cy="1478543"/>
          </a:xfrm>
          <a:prstGeom prst="rect">
            <a:avLst/>
          </a:prstGeom>
        </p:spPr>
      </p:pic>
      <p:sp>
        <p:nvSpPr>
          <p:cNvPr id="33" name="TextBox 31">
            <a:extLst>
              <a:ext uri="{FF2B5EF4-FFF2-40B4-BE49-F238E27FC236}">
                <a16:creationId xmlns:a16="http://schemas.microsoft.com/office/drawing/2014/main" id="{A1A10E0A-8794-4332-B16E-C18194792441}"/>
              </a:ext>
            </a:extLst>
          </p:cNvPr>
          <p:cNvSpPr txBox="1"/>
          <p:nvPr/>
        </p:nvSpPr>
        <p:spPr>
          <a:xfrm>
            <a:off x="7621130" y="4940860"/>
            <a:ext cx="151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general public?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4A2EA26-79EC-437B-AE2C-472BBA05EB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58" y="1984873"/>
            <a:ext cx="1819770" cy="1848255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" name="TextBox 1"/>
          <p:cNvSpPr txBox="1"/>
          <p:nvPr/>
        </p:nvSpPr>
        <p:spPr>
          <a:xfrm>
            <a:off x="181858" y="4852681"/>
            <a:ext cx="631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Task: </a:t>
            </a:r>
          </a:p>
          <a:p>
            <a:pPr defTabSz="457200"/>
            <a:r>
              <a:rPr lang="en-GB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Complete worksheet 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17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675" y="1473494"/>
            <a:ext cx="8868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 single person has the power to make and change the law. It is the role of parliament to do this.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Parliament has three parts:  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B47F411C-566C-4469-BE30-C64C927C3AA5}"/>
              </a:ext>
            </a:extLst>
          </p:cNvPr>
          <p:cNvSpPr txBox="1"/>
          <p:nvPr/>
        </p:nvSpPr>
        <p:spPr>
          <a:xfrm>
            <a:off x="2930501" y="5029060"/>
            <a:ext cx="359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House of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Lords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EBDBA334-2178-455C-9212-32066E40D3DD}"/>
              </a:ext>
            </a:extLst>
          </p:cNvPr>
          <p:cNvSpPr txBox="1"/>
          <p:nvPr/>
        </p:nvSpPr>
        <p:spPr>
          <a:xfrm>
            <a:off x="469937" y="4997835"/>
            <a:ext cx="272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House of Commons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59F2136F-43C3-4EA8-98E4-77427AD402FF}"/>
              </a:ext>
            </a:extLst>
          </p:cNvPr>
          <p:cNvSpPr txBox="1"/>
          <p:nvPr/>
        </p:nvSpPr>
        <p:spPr>
          <a:xfrm>
            <a:off x="6501805" y="4976636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Monarchy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DF02EDB-A96D-49DE-AF27-612DED01B9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1" y="3307827"/>
            <a:ext cx="2537524" cy="159404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205580-F9A0-4B45-84C7-DC509473C9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5699" y="3389131"/>
            <a:ext cx="1758214" cy="159404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6786C4-80BB-4986-882F-B277FFE542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209" y="3376530"/>
            <a:ext cx="2390322" cy="1594044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29505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97" y="1301193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House of Commons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(elected legislature)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889" y1="41071" x2="18889" y2="4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541" y="2072632"/>
            <a:ext cx="1785829" cy="27779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697" y="2108599"/>
            <a:ext cx="65331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UK is a representative democracy. Citizens vote for who should represent them in parliament at a general election.</a:t>
            </a:r>
          </a:p>
          <a:p>
            <a:pPr lvl="0"/>
            <a:endParaRPr lang="en-GB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650 MPs are elected. Each MP represents a different area of the UK (constituency)</a:t>
            </a: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lang="en-GB" dirty="0"/>
          </a:p>
          <a:p>
            <a:pPr lvl="0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697" y="3946841"/>
            <a:ext cx="6376736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MPs belong to different political parties e.g. Labour, Conservative, Green. They can also stand as an independent candidate. </a:t>
            </a:r>
            <a:endParaRPr lang="en-GB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/>
            <a:endParaRPr lang="en-GB" dirty="0">
              <a:solidFill>
                <a:schemeClr val="dk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political party that gets the most MPs elected at the general election forms a government. This government is led by the prime minister.</a:t>
            </a:r>
          </a:p>
          <a:p>
            <a:pPr lvl="0"/>
            <a:endParaRPr lang="en-GB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97" y="1301193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House of Commons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(elected legislature)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82" y="3054704"/>
            <a:ext cx="5534492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r>
              <a:rPr lang="en-GB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The government drives a lot of the suggestions for new laws and changes to existing laws as it implements its manifesto. </a:t>
            </a:r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n-GB" dirty="0">
                <a:latin typeface="Arial"/>
                <a:cs typeface="Arial"/>
              </a:rPr>
              <a:t>For any new laws to pass they have to be debated and voted on in the House of Commons.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When a law is being debated it is called a bill.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hundreds of bills being debated at any one time.</a:t>
            </a:r>
          </a:p>
          <a:p>
            <a:pPr lvl="0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490" y="2226663"/>
            <a:ext cx="4846478" cy="484647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632954" y="2226663"/>
            <a:ext cx="2141621" cy="8992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MPs from other parties</a:t>
            </a:r>
          </a:p>
        </p:txBody>
      </p:sp>
      <p:sp>
        <p:nvSpPr>
          <p:cNvPr id="12" name="Oval 11"/>
          <p:cNvSpPr/>
          <p:nvPr/>
        </p:nvSpPr>
        <p:spPr>
          <a:xfrm>
            <a:off x="2382717" y="2261425"/>
            <a:ext cx="2141621" cy="8992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/>
                <a:cs typeface="Arial"/>
              </a:rPr>
              <a:t>411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MPs</a:t>
            </a:r>
          </a:p>
        </p:txBody>
      </p:sp>
      <p:sp>
        <p:nvSpPr>
          <p:cNvPr id="13" name="Oval 12"/>
          <p:cNvSpPr/>
          <p:nvPr/>
        </p:nvSpPr>
        <p:spPr>
          <a:xfrm>
            <a:off x="169571" y="2245381"/>
            <a:ext cx="2141621" cy="8992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/>
                <a:cs typeface="Arial"/>
              </a:rPr>
              <a:t>121 Conservative MPs</a:t>
            </a:r>
          </a:p>
        </p:txBody>
      </p:sp>
      <p:sp>
        <p:nvSpPr>
          <p:cNvPr id="14" name="Oval 13"/>
          <p:cNvSpPr/>
          <p:nvPr/>
        </p:nvSpPr>
        <p:spPr>
          <a:xfrm>
            <a:off x="6812984" y="2170605"/>
            <a:ext cx="2141621" cy="8992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MPs</a:t>
            </a:r>
          </a:p>
        </p:txBody>
      </p:sp>
    </p:spTree>
    <p:extLst>
      <p:ext uri="{BB962C8B-B14F-4D97-AF65-F5344CB8AC3E}">
        <p14:creationId xmlns:p14="http://schemas.microsoft.com/office/powerpoint/2010/main" val="26080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47254" y="1112858"/>
            <a:ext cx="4036321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12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 national campaign to teach young people about the law and how it affects their lives. 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826" y="3518627"/>
            <a:ext cx="6642713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Thousands of teachers and over 200,000 young people have taken part so far. Now it’s your turn to get involved.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Join the conversation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</a:t>
            </a: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YoungCitizensUK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#</a:t>
            </a: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TheBigLegalLesson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778" y="4198352"/>
            <a:ext cx="1726656" cy="1549875"/>
          </a:xfrm>
          <a:prstGeom prst="rect">
            <a:avLst/>
          </a:prstGeom>
        </p:spPr>
      </p:pic>
      <p:pic>
        <p:nvPicPr>
          <p:cNvPr id="3" name="Picture 2" descr="TheBigLegalLessonLogo2025.png">
            <a:extLst>
              <a:ext uri="{FF2B5EF4-FFF2-40B4-BE49-F238E27FC236}">
                <a16:creationId xmlns:a16="http://schemas.microsoft.com/office/drawing/2014/main" id="{3C0F66BE-8EDD-92E9-8DE6-EA0E7E93D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90" y="1441081"/>
            <a:ext cx="37719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97" y="1301193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House of Lords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(appointed legislature)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445" y="2054118"/>
            <a:ext cx="5810561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second chamber of parliament. It is independent from the House of Commons.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Made up of around 800 peers who are appointed by the King on the advice of the prime minister.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Peers bring expertise from a range of occupations 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(e.g. business, culture, science, sports, academia, law, education, health and public service).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/>
                <a:cs typeface="Arial"/>
              </a:rPr>
              <a:t>The House of Lords is responsible for examining bills, questioning government and scrutinising legislation. Members also have to vote on any changes to laws.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4D4D4D"/>
                </a:solidFill>
                <a:latin typeface="Arial" panose="020B0604020202020204" pitchFamily="34" charset="0"/>
              </a:rPr>
              <a:t> </a:t>
            </a:r>
            <a:endParaRPr lang="en-GB" dirty="0"/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790" y="4592223"/>
            <a:ext cx="2063372" cy="1201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317" y="3248055"/>
            <a:ext cx="2063372" cy="12011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317" y="1932317"/>
            <a:ext cx="2063372" cy="12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76734" y="1302367"/>
            <a:ext cx="5353495" cy="678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8942" y="5992332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7597" y="6754943"/>
            <a:ext cx="4801678" cy="82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4360" y="1401620"/>
            <a:ext cx="881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Monarchy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321" y="1725849"/>
            <a:ext cx="4334161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Royal Assent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final stage of getting any law created or changed. This is more of a formality and usually the monarch always grants Royal Assent.  The last time a monarch refused was in 1708. The monarch is not able to introduce any new laws.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King's Consent </a:t>
            </a:r>
          </a:p>
          <a:p>
            <a:r>
              <a:rPr lang="en-GB" dirty="0">
                <a:latin typeface="Arial"/>
                <a:cs typeface="Arial"/>
              </a:rPr>
              <a:t>The monarch's consent is sought if a proposed parliamentary bill will affect the Crown's prerogatives or interests.</a:t>
            </a:r>
            <a:endParaRPr lang="en-GB" sz="1600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229" y="1212217"/>
            <a:ext cx="1363709" cy="9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555" y="1570991"/>
            <a:ext cx="90094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Q: What role do the following groups have in </a:t>
            </a:r>
          </a:p>
          <a:p>
            <a:pPr lvl="0"/>
            <a:r>
              <a:rPr lang="en-U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 making laws?</a:t>
            </a:r>
          </a:p>
          <a:p>
            <a:pPr lvl="0"/>
            <a:endParaRPr lang="en-US" sz="2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lvl="0"/>
            <a:r>
              <a:rPr lang="en-US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                       </a:t>
            </a:r>
            <a:r>
              <a:rPr lang="en-U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  </a:t>
            </a:r>
          </a:p>
          <a:p>
            <a:pPr lvl="0"/>
            <a:r>
              <a:rPr lang="en-U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                       </a:t>
            </a:r>
          </a:p>
          <a:p>
            <a:pPr lvl="0"/>
            <a:r>
              <a:rPr lang="en-US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                        </a:t>
            </a:r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lvl="0"/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FFB5B-324E-49F7-9E91-15CB41DB31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359391"/>
            <a:ext cx="2717137" cy="2717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7823A6-A081-40BC-9BE1-A7E4D5B5E7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975" y="2775386"/>
            <a:ext cx="1999527" cy="16589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84CB7A-23B4-4353-80A3-147F32A3E698}"/>
              </a:ext>
            </a:extLst>
          </p:cNvPr>
          <p:cNvSpPr txBox="1"/>
          <p:nvPr/>
        </p:nvSpPr>
        <p:spPr>
          <a:xfrm>
            <a:off x="269110" y="5087721"/>
            <a:ext cx="90094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Q: Why does the power to change the law sit with </a:t>
            </a:r>
          </a:p>
          <a:p>
            <a:pPr lvl="0"/>
            <a:r>
              <a:rPr lang="en-U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 more than one group of people?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E67353-872B-4FA0-8B52-03DE30E161F1}"/>
              </a:ext>
            </a:extLst>
          </p:cNvPr>
          <p:cNvSpPr txBox="1"/>
          <p:nvPr/>
        </p:nvSpPr>
        <p:spPr>
          <a:xfrm>
            <a:off x="2255307" y="2945309"/>
            <a:ext cx="4637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The media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7CBC9F-09F7-4BE2-9CC3-B49F65654624}"/>
              </a:ext>
            </a:extLst>
          </p:cNvPr>
          <p:cNvSpPr txBox="1"/>
          <p:nvPr/>
        </p:nvSpPr>
        <p:spPr>
          <a:xfrm>
            <a:off x="3558820" y="3874016"/>
            <a:ext cx="4637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Citizens</a:t>
            </a:r>
          </a:p>
        </p:txBody>
      </p:sp>
    </p:spTree>
    <p:extLst>
      <p:ext uri="{BB962C8B-B14F-4D97-AF65-F5344CB8AC3E}">
        <p14:creationId xmlns:p14="http://schemas.microsoft.com/office/powerpoint/2010/main" val="345660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23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193" y="1274659"/>
            <a:ext cx="7172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4: The changing law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A7575-B11E-440C-A310-5CAAE258BBE2}"/>
              </a:ext>
            </a:extLst>
          </p:cNvPr>
          <p:cNvSpPr txBox="1"/>
          <p:nvPr/>
        </p:nvSpPr>
        <p:spPr>
          <a:xfrm>
            <a:off x="179194" y="2007028"/>
            <a:ext cx="8810428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At any one time there can be hundreds of bills being examined in parliament.  </a:t>
            </a:r>
          </a:p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Changes can be anything from the introduction of a new law, to a tiny amendment of an existing one. But what impact do these changes have?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Read worksheet 3 and consider: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200" b="1" dirty="0">
                <a:latin typeface="Arial"/>
                <a:ea typeface="Calibri"/>
                <a:cs typeface="Arial"/>
              </a:rPr>
              <a:t>Q: Why was the law changed?</a:t>
            </a:r>
          </a:p>
          <a:p>
            <a:pPr>
              <a:spcAft>
                <a:spcPts val="600"/>
              </a:spcAft>
            </a:pPr>
            <a:r>
              <a:rPr lang="en-GB" sz="2200" b="1" dirty="0">
                <a:latin typeface="Arial"/>
                <a:ea typeface="Calibri"/>
                <a:cs typeface="Arial"/>
              </a:rPr>
              <a:t>Q: Who will be impacted by this change and how?</a:t>
            </a:r>
          </a:p>
          <a:p>
            <a:pPr>
              <a:spcAft>
                <a:spcPts val="600"/>
              </a:spcAft>
            </a:pPr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Q: How does the change impact you, now and in the future?</a:t>
            </a:r>
          </a:p>
          <a:p>
            <a:pPr>
              <a:spcAft>
                <a:spcPts val="600"/>
              </a:spcAft>
            </a:pPr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Q: Do you agree with the change? Why/why not?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44" y="1274659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5: Making your voice heard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A7575-B11E-440C-A310-5CAAE258BBE2}"/>
              </a:ext>
            </a:extLst>
          </p:cNvPr>
          <p:cNvSpPr txBox="1"/>
          <p:nvPr/>
        </p:nvSpPr>
        <p:spPr>
          <a:xfrm>
            <a:off x="275446" y="1992563"/>
            <a:ext cx="8110566" cy="258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Using all you have learnt, think about one change to the law you would like to see.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worksheet 4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plan how you could effectively communicate with people in power about this change.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3F4DF3-B421-4870-B5B7-508F1A3CBE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172" y="4392470"/>
            <a:ext cx="1400493" cy="1571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60" y="4061682"/>
            <a:ext cx="2241884" cy="2241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790" y="4592223"/>
            <a:ext cx="2063372" cy="12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9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59" y="1274659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A7575-B11E-440C-A310-5CAAE258BBE2}"/>
              </a:ext>
            </a:extLst>
          </p:cNvPr>
          <p:cNvSpPr txBox="1"/>
          <p:nvPr/>
        </p:nvSpPr>
        <p:spPr>
          <a:xfrm>
            <a:off x="167159" y="2083035"/>
            <a:ext cx="8736207" cy="35814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/>
                <a:cs typeface="Arial"/>
              </a:rPr>
              <a:t>Look back at the definitions and facts you wrote in Activity 1.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Q: Do you need to change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  any of your facts?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Q: What new facts could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you add?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70" b="90000" l="9991" r="97826">
                        <a14:foregroundMark x1="31221" y1="62364" x2="31221" y2="62364"/>
                        <a14:foregroundMark x1="28076" y1="69152" x2="28076" y2="69152"/>
                        <a14:foregroundMark x1="26364" y1="62788" x2="26364" y2="62788"/>
                        <a14:foregroundMark x1="36864" y1="35697" x2="36864" y2="35697"/>
                        <a14:foregroundMark x1="27845" y1="34848" x2="27845" y2="34848"/>
                        <a14:foregroundMark x1="40888" y1="19697" x2="40888" y2="19697"/>
                        <a14:foregroundMark x1="55597" y1="31939" x2="55597" y2="31939"/>
                        <a14:foregroundMark x1="69195" y1="32788" x2="69195" y2="32788"/>
                        <a14:foregroundMark x1="78400" y1="23758" x2="78400" y2="23758"/>
                        <a14:foregroundMark x1="61563" y1="34182" x2="61563" y2="34182"/>
                        <a14:foregroundMark x1="79463" y1="20000" x2="79463" y2="20000"/>
                        <a14:foregroundMark x1="80435" y1="19152" x2="80435" y2="19152"/>
                        <a14:foregroundMark x1="80527" y1="21394" x2="80527" y2="21394"/>
                        <a14:foregroundMark x1="80759" y1="22909" x2="80759" y2="22909"/>
                        <a14:foregroundMark x1="86864" y1="13333" x2="86864" y2="13333"/>
                        <a14:foregroundMark x1="84320" y1="20000" x2="84320" y2="20000"/>
                        <a14:foregroundMark x1="87650" y1="17091" x2="87650" y2="17091"/>
                        <a14:foregroundMark x1="84043" y1="17091" x2="84043" y2="17091"/>
                        <a14:foregroundMark x1="88390" y1="10000" x2="88390" y2="10000"/>
                        <a14:foregroundMark x1="81267" y1="12485" x2="81267" y2="12485"/>
                        <a14:foregroundMark x1="92599" y1="16970" x2="92599" y2="16970"/>
                        <a14:foregroundMark x1="71508" y1="31515" x2="71508" y2="31515"/>
                        <a14:foregroundMark x1="87188" y1="35394" x2="87188" y2="35394"/>
                        <a14:foregroundMark x1="91674" y1="31697" x2="91674" y2="31697"/>
                        <a14:foregroundMark x1="84551" y1="31273" x2="84551" y2="31273"/>
                        <a14:foregroundMark x1="81591" y1="11091" x2="81591" y2="11091"/>
                        <a14:foregroundMark x1="82007" y1="9333" x2="82007" y2="9333"/>
                        <a14:foregroundMark x1="65356" y1="24303" x2="65356" y2="24303"/>
                        <a14:foregroundMark x1="71323" y1="23333" x2="71323" y2="23333"/>
                        <a14:foregroundMark x1="72063" y1="26970" x2="72063" y2="26970"/>
                        <a14:foregroundMark x1="76272" y1="24606" x2="76272" y2="24606"/>
                        <a14:foregroundMark x1="76272" y1="26000" x2="76272" y2="26000"/>
                        <a14:foregroundMark x1="78215" y1="25818" x2="78215" y2="25818"/>
                        <a14:foregroundMark x1="69704" y1="26970" x2="69704" y2="26970"/>
                        <a14:foregroundMark x1="69288" y1="23212" x2="69288" y2="23212"/>
                        <a14:foregroundMark x1="79232" y1="31273" x2="79232" y2="31273"/>
                        <a14:foregroundMark x1="42599" y1="37333" x2="42599" y2="37333"/>
                        <a14:foregroundMark x1="50093" y1="24727" x2="50093" y2="24727"/>
                        <a14:foregroundMark x1="30296" y1="30848" x2="30296" y2="30848"/>
                        <a14:foregroundMark x1="51249" y1="37939" x2="51249" y2="37939"/>
                        <a14:foregroundMark x1="51156" y1="33455" x2="51156" y2="33455"/>
                        <a14:foregroundMark x1="37280" y1="25697" x2="37280" y2="25697"/>
                        <a14:foregroundMark x1="31684" y1="26242" x2="31684" y2="26242"/>
                        <a14:foregroundMark x1="46485" y1="25030" x2="46485" y2="25030"/>
                        <a14:foregroundMark x1="47132" y1="28182" x2="47132" y2="28182"/>
                        <a14:foregroundMark x1="41628" y1="27636" x2="41628" y2="27636"/>
                        <a14:foregroundMark x1="57401" y1="45576" x2="57401" y2="45576"/>
                        <a14:foregroundMark x1="75347" y1="55030" x2="75347" y2="55030"/>
                        <a14:foregroundMark x1="82655" y1="50667" x2="82655" y2="50667"/>
                        <a14:foregroundMark x1="85615" y1="65030" x2="85615" y2="65030"/>
                        <a14:foregroundMark x1="73636" y1="51697" x2="73636" y2="51697"/>
                        <a14:foregroundMark x1="79880" y1="45152" x2="79880" y2="45152"/>
                        <a14:foregroundMark x1="74607" y1="67091" x2="74607" y2="67091"/>
                        <a14:foregroundMark x1="71600" y1="56667" x2="71600" y2="56667"/>
                        <a14:foregroundMark x1="85106" y1="49455" x2="85106" y2="49455"/>
                        <a14:foregroundMark x1="85615" y1="46970" x2="85615" y2="46970"/>
                        <a14:foregroundMark x1="88899" y1="53636" x2="88899" y2="53636"/>
                        <a14:foregroundMark x1="86031" y1="51515" x2="86031" y2="51515"/>
                        <a14:foregroundMark x1="82239" y1="48606" x2="82239" y2="48606"/>
                        <a14:foregroundMark x1="80759" y1="46121" x2="80759" y2="46121"/>
                        <a14:foregroundMark x1="79047" y1="55818" x2="79047" y2="55818"/>
                        <a14:foregroundMark x1="50093" y1="50121" x2="50093" y2="50121"/>
                        <a14:foregroundMark x1="46809" y1="44000" x2="46809" y2="44000"/>
                        <a14:foregroundMark x1="47965" y1="46545" x2="47965" y2="46545"/>
                        <a14:foregroundMark x1="49676" y1="49576" x2="49676" y2="49576"/>
                        <a14:foregroundMark x1="35245" y1="51394" x2="35245" y2="51394"/>
                        <a14:foregroundMark x1="37697" y1="43636" x2="37697" y2="43636"/>
                        <a14:foregroundMark x1="37049" y1="45697" x2="37049" y2="45697"/>
                        <a14:foregroundMark x1="36448" y1="46788" x2="36448" y2="46788"/>
                        <a14:foregroundMark x1="35800" y1="48909" x2="35800" y2="48909"/>
                        <a14:foregroundMark x1="36216" y1="62364" x2="36216" y2="62364"/>
                        <a14:foregroundMark x1="30712" y1="54000" x2="30712" y2="54000"/>
                        <a14:foregroundMark x1="33904" y1="56970" x2="33904" y2="56970"/>
                        <a14:foregroundMark x1="29417" y1="51939" x2="29417" y2="51939"/>
                        <a14:foregroundMark x1="26688" y1="52788" x2="26688" y2="52788"/>
                        <a14:foregroundMark x1="52960" y1="64848" x2="52960" y2="64848"/>
                        <a14:foregroundMark x1="58464" y1="52788" x2="58464" y2="52788"/>
                        <a14:foregroundMark x1="46300" y1="64424" x2="46300" y2="64424"/>
                        <a14:foregroundMark x1="60592" y1="55576" x2="60592" y2="55576"/>
                        <a14:foregroundMark x1="61332" y1="65576" x2="61332" y2="65576"/>
                        <a14:foregroundMark x1="54117" y1="52667" x2="54117" y2="52667"/>
                        <a14:foregroundMark x1="61147" y1="60970" x2="61147" y2="60970"/>
                        <a14:foregroundMark x1="59204" y1="54182" x2="59204" y2="54182"/>
                        <a14:foregroundMark x1="56892" y1="58182" x2="56892" y2="58182"/>
                        <a14:foregroundMark x1="49491" y1="57939" x2="49491" y2="57939"/>
                        <a14:foregroundMark x1="56152" y1="66970" x2="56152" y2="66970"/>
                        <a14:foregroundMark x1="58372" y1="63030" x2="58372" y2="63030"/>
                        <a14:foregroundMark x1="49584" y1="63333" x2="49584" y2="63333"/>
                        <a14:foregroundMark x1="76179" y1="61939" x2="76179" y2="61939"/>
                        <a14:foregroundMark x1="46207" y1="39030" x2="46207" y2="39030"/>
                        <a14:backgroundMark x1="24561" y1="14182" x2="24561" y2="1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586" y="2358189"/>
            <a:ext cx="6407414" cy="48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3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281836" y="588355"/>
            <a:ext cx="8851726" cy="587223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10736"/>
            <a:ext cx="8975560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Share your ideas for new laws!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 dirty="0">
                <a:latin typeface="Arial"/>
                <a:cs typeface="Arial"/>
              </a:rPr>
              <a:t>@YoungCitizensUK #TheBigLegalLesson</a:t>
            </a:r>
            <a:endParaRPr lang="en-GB" sz="2800" dirty="0">
              <a:latin typeface="Arial"/>
              <a:cs typeface="Arial"/>
            </a:endParaRPr>
          </a:p>
          <a:p>
            <a:pPr marL="114300" indent="0" algn="ctr">
              <a:buNone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Tell us what you thought by filling in a short survey</a:t>
            </a:r>
            <a:endParaRPr lang="en-GB" sz="2400" dirty="0">
              <a:latin typeface="Century Gothic" panose="020B0502020202020204" pitchFamily="34" charset="0"/>
            </a:endParaRP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0D38A-C3DD-4C7D-BCB4-E8E848CB0B6D}"/>
              </a:ext>
            </a:extLst>
          </p:cNvPr>
          <p:cNvSpPr txBox="1"/>
          <p:nvPr/>
        </p:nvSpPr>
        <p:spPr>
          <a:xfrm>
            <a:off x="-407430" y="5036804"/>
            <a:ext cx="33966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Arial"/>
                <a:cs typeface="Arial"/>
                <a:hlinkClick r:id="rId6"/>
              </a:rPr>
              <a:t>Student survey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3EB74-A998-4C01-AA8A-6CC7E574D999}"/>
              </a:ext>
            </a:extLst>
          </p:cNvPr>
          <p:cNvSpPr txBox="1"/>
          <p:nvPr/>
        </p:nvSpPr>
        <p:spPr>
          <a:xfrm>
            <a:off x="6018459" y="5033198"/>
            <a:ext cx="33966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Arial"/>
                <a:cs typeface="Arial"/>
                <a:hlinkClick r:id="rId7"/>
              </a:rPr>
              <a:t>Teacher Survey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2FD6C7-6944-4C2B-8124-D311BBEBB86A}"/>
              </a:ext>
            </a:extLst>
          </p:cNvPr>
          <p:cNvSpPr txBox="1"/>
          <p:nvPr/>
        </p:nvSpPr>
        <p:spPr>
          <a:xfrm>
            <a:off x="2867441" y="5041567"/>
            <a:ext cx="339669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Arial"/>
                <a:cs typeface="Arial"/>
                <a:hlinkClick r:id="rId8"/>
              </a:rPr>
              <a:t>Legal Volunteer Survey</a:t>
            </a:r>
          </a:p>
        </p:txBody>
      </p:sp>
      <p:pic>
        <p:nvPicPr>
          <p:cNvPr id="3" name="Picture 2" descr="QR_code_the-big-legal-lesson-2025-secondary-student.png">
            <a:extLst>
              <a:ext uri="{FF2B5EF4-FFF2-40B4-BE49-F238E27FC236}">
                <a16:creationId xmlns:a16="http://schemas.microsoft.com/office/drawing/2014/main" id="{78C9F3E4-6363-0D79-F68A-903430E8AD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636" y="3566785"/>
            <a:ext cx="1405003" cy="1342374"/>
          </a:xfrm>
          <a:prstGeom prst="rect">
            <a:avLst/>
          </a:prstGeom>
        </p:spPr>
      </p:pic>
      <p:pic>
        <p:nvPicPr>
          <p:cNvPr id="6" name="Picture 5" descr="QR_code_the-big-legal-lesson-2025-volunteer.png">
            <a:extLst>
              <a:ext uri="{FF2B5EF4-FFF2-40B4-BE49-F238E27FC236}">
                <a16:creationId xmlns:a16="http://schemas.microsoft.com/office/drawing/2014/main" id="{F88E4C93-55A4-5668-91C9-8459859A65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8224" y="3577224"/>
            <a:ext cx="1237990" cy="1331934"/>
          </a:xfrm>
          <a:prstGeom prst="rect">
            <a:avLst/>
          </a:prstGeom>
        </p:spPr>
      </p:pic>
      <p:pic>
        <p:nvPicPr>
          <p:cNvPr id="8" name="Picture 7" descr="QR_code_the-big-legal-lesson-2025-teacher.png">
            <a:extLst>
              <a:ext uri="{FF2B5EF4-FFF2-40B4-BE49-F238E27FC236}">
                <a16:creationId xmlns:a16="http://schemas.microsoft.com/office/drawing/2014/main" id="{EB690A23-79C1-A446-0BF9-D67485546A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8773" y="3525032"/>
            <a:ext cx="1321497" cy="13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577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1" y="1509667"/>
            <a:ext cx="852714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Meet Marley. Marley is 18 and in their final year of college.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77598"/>
            <a:ext cx="4828587" cy="36681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F12AA2-A2D0-4367-84AB-9BF5E25A8E69}"/>
              </a:ext>
            </a:extLst>
          </p:cNvPr>
          <p:cNvSpPr txBox="1"/>
          <p:nvPr/>
        </p:nvSpPr>
        <p:spPr>
          <a:xfrm>
            <a:off x="177472" y="2856293"/>
            <a:ext cx="53911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Marley wakes up at 7.00am, </a:t>
            </a:r>
          </a:p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has a shower and eats some breakfast.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4927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1DE02-153A-4939-B309-D5778614CC42}"/>
              </a:ext>
            </a:extLst>
          </p:cNvPr>
          <p:cNvSpPr txBox="1"/>
          <p:nvPr/>
        </p:nvSpPr>
        <p:spPr>
          <a:xfrm>
            <a:off x="243965" y="1613204"/>
            <a:ext cx="55105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7:45 Marley heads out. They have recently passed their driving test and have agreed to drive a couple of friends to college.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9C288-0D96-45DB-ABA4-14BB044CE6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280" y="1676270"/>
            <a:ext cx="2065788" cy="1689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35665B-63A6-43A7-87B6-130F2C4D44BB}"/>
              </a:ext>
            </a:extLst>
          </p:cNvPr>
          <p:cNvSpPr txBox="1"/>
          <p:nvPr/>
        </p:nvSpPr>
        <p:spPr>
          <a:xfrm>
            <a:off x="3260360" y="4220361"/>
            <a:ext cx="53756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Marley gets to college, they head straight to registration before going off to their lessons.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E5410A-AAF2-4DFB-9090-8467B22951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9983" y="3973600"/>
            <a:ext cx="1820394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1DE02-153A-4939-B309-D5778614CC42}"/>
              </a:ext>
            </a:extLst>
          </p:cNvPr>
          <p:cNvSpPr txBox="1"/>
          <p:nvPr/>
        </p:nvSpPr>
        <p:spPr>
          <a:xfrm>
            <a:off x="275444" y="1179203"/>
            <a:ext cx="831991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lunch Marley has a meeting with the school’s careers adviser to discuss what their plans are for the following year. Marley is thinking about going to university but is a bit undecided.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6DAD4-4693-41FD-9247-FD8F9517DB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99" t="70667" r="56897" b="7500"/>
          <a:stretch/>
        </p:blipFill>
        <p:spPr>
          <a:xfrm>
            <a:off x="2432849" y="3080903"/>
            <a:ext cx="4005104" cy="3429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D6106F-EAB8-4B03-83E1-62DD3C37A5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040" y="4032778"/>
            <a:ext cx="2708702" cy="1394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DE4239-6BD5-4B93-B9AE-7B248C5F188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4074058"/>
            <a:ext cx="2648163" cy="16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6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5445" y="1354566"/>
            <a:ext cx="8476815" cy="501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By the end of this lesson(s) you will be able to: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Explain what the rule of law is;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Identify how the law impacts your daily life;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Examine who is responsible for making and changing laws in the UK;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Consider the impact that recent changes to the law will have on your life;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Describe a change you would like to make to the law;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Identify what actions you could take to make your voice heard by those in positions of power. </a:t>
            </a:r>
            <a:endParaRPr lang="en-GB" sz="18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57200"/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88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1DE02-153A-4939-B309-D5778614CC42}"/>
              </a:ext>
            </a:extLst>
          </p:cNvPr>
          <p:cNvSpPr txBox="1"/>
          <p:nvPr/>
        </p:nvSpPr>
        <p:spPr>
          <a:xfrm>
            <a:off x="450912" y="1545026"/>
            <a:ext cx="789298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effectLst/>
                <a:latin typeface="Arial"/>
                <a:ea typeface="Calibri" panose="020F0502020204030204" pitchFamily="34" charset="0"/>
                <a:cs typeface="Arial"/>
              </a:rPr>
              <a:t>After school Marley heads off to their </a:t>
            </a:r>
            <a:r>
              <a:rPr lang="en-GB" sz="2800" dirty="0">
                <a:latin typeface="Arial"/>
                <a:ea typeface="Calibri" panose="020F0502020204030204" pitchFamily="34" charset="0"/>
                <a:cs typeface="Arial"/>
              </a:rPr>
              <a:t>part-time job</a:t>
            </a:r>
            <a:r>
              <a:rPr lang="en-GB" sz="2800" dirty="0">
                <a:effectLst/>
                <a:latin typeface="Arial"/>
                <a:ea typeface="Calibri" panose="020F0502020204030204" pitchFamily="34" charset="0"/>
                <a:cs typeface="Arial"/>
              </a:rPr>
              <a:t>. Marley works in a local café for a couple of hours after school on a Monday and all day on a Saturday.</a:t>
            </a:r>
            <a:r>
              <a:rPr lang="en-GB" sz="2800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41F95-7410-4A34-B3E5-EE69C0521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047" y1="33906" x2="38047" y2="33906"/>
                        <a14:foregroundMark x1="47734" y1="34609" x2="47734" y2="34609"/>
                        <a14:foregroundMark x1="59688" y1="34453" x2="59688" y2="34453"/>
                        <a14:foregroundMark x1="59141" y1="22344" x2="59141" y2="22344"/>
                        <a14:foregroundMark x1="60078" y1="78438" x2="60078" y2="78438"/>
                        <a14:foregroundMark x1="68359" y1="78281" x2="68359" y2="78281"/>
                        <a14:foregroundMark x1="72656" y1="78281" x2="72656" y2="7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364" y="3466725"/>
            <a:ext cx="2311405" cy="2311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B40471-35C5-4CE2-A8FC-CD1AE47122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047" y1="33906" x2="38047" y2="33906"/>
                        <a14:foregroundMark x1="47734" y1="34609" x2="47734" y2="34609"/>
                        <a14:foregroundMark x1="59688" y1="34453" x2="59688" y2="34453"/>
                        <a14:foregroundMark x1="59141" y1="22344" x2="59141" y2="22344"/>
                        <a14:foregroundMark x1="60078" y1="78438" x2="60078" y2="78438"/>
                        <a14:foregroundMark x1="68359" y1="78281" x2="68359" y2="78281"/>
                        <a14:foregroundMark x1="72656" y1="78281" x2="72656" y2="7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188" y="3486811"/>
            <a:ext cx="2311405" cy="2311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8958ED-EA42-4489-B171-5EF5F35E5C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792" y="3645502"/>
            <a:ext cx="4290416" cy="21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26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1DE02-153A-4939-B309-D5778614CC42}"/>
              </a:ext>
            </a:extLst>
          </p:cNvPr>
          <p:cNvSpPr txBox="1"/>
          <p:nvPr/>
        </p:nvSpPr>
        <p:spPr>
          <a:xfrm>
            <a:off x="196912" y="1532916"/>
            <a:ext cx="7892988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 before Marley heads home for the night their boss asks if they have remembered that it is local council elections today. </a:t>
            </a:r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Marley should just have time to </a:t>
            </a:r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 to the polling station before </a:t>
            </a:r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shuts at 10pm.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00938-94AC-4463-99C2-ABB9103994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006" y="3054316"/>
            <a:ext cx="2673953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08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1DE02-153A-4939-B309-D5778614CC42}"/>
              </a:ext>
            </a:extLst>
          </p:cNvPr>
          <p:cNvSpPr txBox="1"/>
          <p:nvPr/>
        </p:nvSpPr>
        <p:spPr>
          <a:xfrm>
            <a:off x="450912" y="1695165"/>
            <a:ext cx="4851070" cy="3182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Once Marley gets home, they have some dinner and spend some time flicking through social media before heading to bed.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8707F8-AB1C-46CE-AD1D-85E7463DC8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422" y="1440246"/>
            <a:ext cx="1405650" cy="1426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16B700-1BAC-4E89-9D77-CBD16E40DA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141" y="2735118"/>
            <a:ext cx="1405650" cy="1405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57D38B-5952-4535-BC1F-A060EEFA25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1874" y="2930152"/>
            <a:ext cx="1405650" cy="12981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FBB206-2F03-449A-B116-33763443DAA5}"/>
              </a:ext>
            </a:extLst>
          </p:cNvPr>
          <p:cNvSpPr txBox="1"/>
          <p:nvPr/>
        </p:nvSpPr>
        <p:spPr>
          <a:xfrm>
            <a:off x="450912" y="4029927"/>
            <a:ext cx="8303196" cy="1544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Task: 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 </a:t>
            </a: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worksheet 1c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matching the parts of Marley's day to the law. 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Activity 1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1" y="2175704"/>
            <a:ext cx="8665739" cy="424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Oxford dictionary describes laws as: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“The system of rules which a particular country or community recognises as regulating the actions of its members and which it may enforce by the imposition of penalties.”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Task: </a:t>
            </a:r>
          </a:p>
          <a:p>
            <a:pPr indent="-457200"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Create a simpler definition. </a:t>
            </a:r>
          </a:p>
          <a:p>
            <a:pPr indent="-457200"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facts do you already know about the law? </a:t>
            </a:r>
          </a:p>
          <a:p>
            <a:endParaRPr lang="en-GB" sz="2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922" y="1177672"/>
            <a:ext cx="1726656" cy="15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1" y="1321499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rule of law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1" y="1995904"/>
            <a:ext cx="896652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principle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which all people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including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itself, are accountable to the same laws. Laws should be …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680023" y="5007619"/>
            <a:ext cx="1510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Publicly declared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8000" y="4916165"/>
            <a:ext cx="1510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Equally enforced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5854" y="4922840"/>
            <a:ext cx="229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Accessible and impartial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45" y="3194050"/>
            <a:ext cx="1728790" cy="17287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871" y="3434622"/>
            <a:ext cx="1770433" cy="13001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019" y="3146897"/>
            <a:ext cx="1989438" cy="19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354050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Balance of powers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4260ECDD-17EC-4A1E-9784-25B8BBBDE182}"/>
              </a:ext>
            </a:extLst>
          </p:cNvPr>
          <p:cNvSpPr txBox="1"/>
          <p:nvPr/>
        </p:nvSpPr>
        <p:spPr>
          <a:xfrm>
            <a:off x="2869025" y="2120503"/>
            <a:ext cx="3591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Government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F0F38D7C-F82D-44F1-BF50-354B7D769BCF}"/>
              </a:ext>
            </a:extLst>
          </p:cNvPr>
          <p:cNvSpPr txBox="1"/>
          <p:nvPr/>
        </p:nvSpPr>
        <p:spPr>
          <a:xfrm>
            <a:off x="364296" y="2112251"/>
            <a:ext cx="228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Parliament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31256954-3450-4FE8-A94B-E6059C92CAFD}"/>
              </a:ext>
            </a:extLst>
          </p:cNvPr>
          <p:cNvSpPr txBox="1"/>
          <p:nvPr/>
        </p:nvSpPr>
        <p:spPr>
          <a:xfrm>
            <a:off x="6234185" y="2112251"/>
            <a:ext cx="3070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Justice System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6E352A33-E21B-46CE-B1D9-8BBE806FC16C}"/>
              </a:ext>
            </a:extLst>
          </p:cNvPr>
          <p:cNvSpPr txBox="1"/>
          <p:nvPr/>
        </p:nvSpPr>
        <p:spPr>
          <a:xfrm>
            <a:off x="-288573" y="5069258"/>
            <a:ext cx="3591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Legislature -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makes and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changes laws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E3410EF5-45A5-4818-B32F-05C6D15AD009}"/>
              </a:ext>
            </a:extLst>
          </p:cNvPr>
          <p:cNvSpPr txBox="1"/>
          <p:nvPr/>
        </p:nvSpPr>
        <p:spPr>
          <a:xfrm>
            <a:off x="3168890" y="5053736"/>
            <a:ext cx="3009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Executive –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puts laws into practice and makes policy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F6C615FD-389D-4715-8A95-10590D35BD30}"/>
              </a:ext>
            </a:extLst>
          </p:cNvPr>
          <p:cNvSpPr txBox="1"/>
          <p:nvPr/>
        </p:nvSpPr>
        <p:spPr>
          <a:xfrm>
            <a:off x="6829621" y="5012716"/>
            <a:ext cx="2131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Judiciary 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upholds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law</a:t>
            </a:r>
          </a:p>
        </p:txBody>
      </p:sp>
      <p:pic>
        <p:nvPicPr>
          <p:cNvPr id="23" name="Picture 22" descr="Image result for government logo uk">
            <a:extLst>
              <a:ext uri="{FF2B5EF4-FFF2-40B4-BE49-F238E27FC236}">
                <a16:creationId xmlns:a16="http://schemas.microsoft.com/office/drawing/2014/main" id="{29D2AB1E-1376-40AE-A9FD-5079C077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645" y="2640677"/>
            <a:ext cx="3053540" cy="17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448AC6-F665-47EA-BE77-E98A8E0BF4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941" y="2721390"/>
            <a:ext cx="1697751" cy="15239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80996C3-3E18-4918-B9C0-CA19DB20CA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00" y="2769597"/>
            <a:ext cx="2339526" cy="1523031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27AA5D-3E4F-4831-AD44-114DA2C2D97E}"/>
              </a:ext>
            </a:extLst>
          </p:cNvPr>
          <p:cNvCxnSpPr/>
          <p:nvPr/>
        </p:nvCxnSpPr>
        <p:spPr>
          <a:xfrm>
            <a:off x="1510694" y="4504029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E31CE9-8B54-4C7F-B6C8-C5451DB70E9B}"/>
              </a:ext>
            </a:extLst>
          </p:cNvPr>
          <p:cNvCxnSpPr/>
          <p:nvPr/>
        </p:nvCxnSpPr>
        <p:spPr>
          <a:xfrm>
            <a:off x="4708120" y="4443506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97C7BA-D954-4AD0-894B-734342EE1CD5}"/>
              </a:ext>
            </a:extLst>
          </p:cNvPr>
          <p:cNvCxnSpPr/>
          <p:nvPr/>
        </p:nvCxnSpPr>
        <p:spPr>
          <a:xfrm>
            <a:off x="7895279" y="4443506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0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414201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rule of law aims to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121" y="4556655"/>
            <a:ext cx="2588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Keep us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safe and protect our rights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401" y="4685985"/>
            <a:ext cx="220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Keep order and prevent chaos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2259" y="4685986"/>
            <a:ext cx="259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Limit the power of those in charge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246" y="2365900"/>
            <a:ext cx="2179076" cy="2179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990" y="2410307"/>
            <a:ext cx="2305199" cy="225537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8013" y="1664791"/>
            <a:ext cx="3638535" cy="36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266201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316" y="1823660"/>
            <a:ext cx="9064176" cy="445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Some young people think that the law has nothing to do with them, because they are not able to do lots of the things that adults can. 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But they’re wrong. The law affects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everyone, including you! 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Q: What laws do you think have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    affected your day so far?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967657"/>
            <a:ext cx="4910244" cy="49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Meet Marley. Marley is 16 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has recently started year 11.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865" y="3457452"/>
            <a:ext cx="3687770" cy="2801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6A3FCA-BB86-4144-9498-0A9F7EA88EB7}"/>
              </a:ext>
            </a:extLst>
          </p:cNvPr>
          <p:cNvSpPr txBox="1"/>
          <p:nvPr/>
        </p:nvSpPr>
        <p:spPr>
          <a:xfrm>
            <a:off x="216566" y="2602455"/>
            <a:ext cx="8286165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effectLst/>
                <a:latin typeface="Arial"/>
                <a:ea typeface="Calibri"/>
                <a:cs typeface="Arial"/>
              </a:rPr>
              <a:t>It’s Monday morning. Marley gets woken by their alarm</a:t>
            </a:r>
            <a:r>
              <a:rPr lang="en-GB" sz="2800" dirty="0">
                <a:latin typeface="Arial"/>
                <a:ea typeface="Calibri"/>
                <a:cs typeface="Arial"/>
              </a:rPr>
              <a:t>,</a:t>
            </a:r>
            <a:r>
              <a:rPr lang="en-GB" sz="2800" dirty="0">
                <a:effectLst/>
                <a:latin typeface="Arial"/>
                <a:ea typeface="Calibri"/>
                <a:cs typeface="Arial"/>
              </a:rPr>
              <a:t> heads downstairs</a:t>
            </a:r>
            <a:r>
              <a:rPr lang="en-GB" sz="2800" dirty="0">
                <a:latin typeface="Arial"/>
                <a:ea typeface="Calibri"/>
                <a:cs typeface="Arial"/>
              </a:rPr>
              <a:t>,</a:t>
            </a:r>
            <a:r>
              <a:rPr lang="en-GB" sz="2800" dirty="0">
                <a:effectLst/>
                <a:latin typeface="Arial"/>
                <a:ea typeface="Calibri"/>
                <a:cs typeface="Arial"/>
              </a:rPr>
              <a:t> pours a bowl</a:t>
            </a:r>
            <a:r>
              <a:rPr lang="en-GB" sz="2800" dirty="0">
                <a:latin typeface="Arial"/>
                <a:ea typeface="Calibri"/>
                <a:cs typeface="Arial"/>
              </a:rPr>
              <a:t> </a:t>
            </a:r>
            <a:endParaRPr lang="en-GB" sz="2800" dirty="0">
              <a:effectLst/>
              <a:latin typeface="Arial"/>
              <a:ea typeface="Calibri"/>
              <a:cs typeface="Arial"/>
            </a:endParaRPr>
          </a:p>
          <a:p>
            <a:r>
              <a:rPr lang="en-GB" sz="2800" dirty="0">
                <a:effectLst/>
                <a:latin typeface="Arial"/>
                <a:ea typeface="Calibri"/>
                <a:cs typeface="Arial"/>
              </a:rPr>
              <a:t>of chocolate cereal and finishes </a:t>
            </a:r>
            <a:r>
              <a:rPr lang="en-GB" sz="2800" dirty="0">
                <a:latin typeface="Arial"/>
                <a:ea typeface="Calibri"/>
                <a:cs typeface="Arial"/>
              </a:rPr>
              <a:t>off </a:t>
            </a:r>
          </a:p>
          <a:p>
            <a:r>
              <a:rPr lang="en-GB" sz="2800" dirty="0">
                <a:effectLst/>
                <a:latin typeface="Arial"/>
                <a:ea typeface="Calibri"/>
                <a:cs typeface="Arial"/>
              </a:rPr>
              <a:t>their homework.</a:t>
            </a:r>
            <a:r>
              <a:rPr lang="en-GB" sz="2800" dirty="0">
                <a:latin typeface="Arial"/>
                <a:ea typeface="Calibri"/>
                <a:cs typeface="Arial"/>
              </a:rPr>
              <a:t> 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CF3E3-46FA-420B-9D0C-74C568CB9E82}"/>
              </a:ext>
            </a:extLst>
          </p:cNvPr>
          <p:cNvSpPr txBox="1"/>
          <p:nvPr/>
        </p:nvSpPr>
        <p:spPr>
          <a:xfrm>
            <a:off x="177472" y="4638221"/>
            <a:ext cx="59085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 8am Marley heads out and walks to the bus stop, then catches the bus to school.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304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5393"/>
      </a:dk2>
      <a:lt2>
        <a:srgbClr val="E7E6E6"/>
      </a:lt2>
      <a:accent1>
        <a:srgbClr val="FFF14F"/>
      </a:accent1>
      <a:accent2>
        <a:srgbClr val="F1613F"/>
      </a:accent2>
      <a:accent3>
        <a:srgbClr val="E34597"/>
      </a:accent3>
      <a:accent4>
        <a:srgbClr val="67C3BB"/>
      </a:accent4>
      <a:accent5>
        <a:srgbClr val="5BFFFF"/>
      </a:accent5>
      <a:accent6>
        <a:srgbClr val="70FF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cbfd63-0c0c-4a40-b6c2-91397a63e293">
      <Terms xmlns="http://schemas.microsoft.com/office/infopath/2007/PartnerControls"/>
    </lcf76f155ced4ddcb4097134ff3c332f>
    <TaxCatchAll xmlns="5aa87c49-2c72-4e82-8118-859c387cbb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C7568EC5AA644A4E9847DAEDC84D0" ma:contentTypeVersion="15" ma:contentTypeDescription="Create a new document." ma:contentTypeScope="" ma:versionID="3cdec439ee44297cb60395ebee17951b">
  <xsd:schema xmlns:xsd="http://www.w3.org/2001/XMLSchema" xmlns:xs="http://www.w3.org/2001/XMLSchema" xmlns:p="http://schemas.microsoft.com/office/2006/metadata/properties" xmlns:ns2="78cbfd63-0c0c-4a40-b6c2-91397a63e293" xmlns:ns3="5aa87c49-2c72-4e82-8118-859c387cbb83" targetNamespace="http://schemas.microsoft.com/office/2006/metadata/properties" ma:root="true" ma:fieldsID="2e6beeb998515db1fe12661d24f8224a" ns2:_="" ns3:_="">
    <xsd:import namespace="78cbfd63-0c0c-4a40-b6c2-91397a63e293"/>
    <xsd:import namespace="5aa87c49-2c72-4e82-8118-859c387cb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bfd63-0c0c-4a40-b6c2-91397a63e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384c4c-9704-46bd-9fbe-cc5170dd74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87c49-2c72-4e82-8118-859c387cbb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fec1b0-5220-4cae-8c34-67c9ade9cdf4}" ma:internalName="TaxCatchAll" ma:showField="CatchAllData" ma:web="5aa87c49-2c72-4e82-8118-859c387cb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2DB72-7C6E-46D7-A761-B5FADD65BB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AC4E90-98C8-4065-8800-DAB1999EFA57}">
  <ds:schemaRefs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aa87c49-2c72-4e82-8118-859c387cbb83"/>
    <ds:schemaRef ds:uri="http://schemas.openxmlformats.org/package/2006/metadata/core-properties"/>
    <ds:schemaRef ds:uri="78cbfd63-0c0c-4a40-b6c2-91397a63e29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15EB1BE-05D3-4EBF-AF4B-755EF73A0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bfd63-0c0c-4a40-b6c2-91397a63e293"/>
    <ds:schemaRef ds:uri="5aa87c49-2c72-4e82-8118-859c387cb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3574</TotalTime>
  <Words>1726</Words>
  <Application>Microsoft Office PowerPoint</Application>
  <PresentationFormat>On-screen Show (4:3)</PresentationFormat>
  <Paragraphs>280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Naomi Kennedy</dc:creator>
  <cp:lastModifiedBy>Oliver Walkden</cp:lastModifiedBy>
  <cp:revision>303</cp:revision>
  <dcterms:created xsi:type="dcterms:W3CDTF">1899-12-31T23:00:00Z</dcterms:created>
  <dcterms:modified xsi:type="dcterms:W3CDTF">2024-12-06T13:24:10Z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0x010100841C7568EC5AA644A4E9847DAEDC84D0</vt:lpwstr>
  </property>
  <property fmtid="{D5CDD505-2E9C-101B-9397-08002B2CF9AE}" pid="3" name="Order">
    <vt:r8>7018000</vt:r8>
  </property>
  <property fmtid="{D5CDD505-2E9C-101B-9397-08002B2CF9AE}" pid="4" name="MediaServiceImageTags">
    <vt:lpwstr/>
  </property>
</Properties>
</file>