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8"/>
  </p:notesMasterIdLst>
  <p:sldIdLst>
    <p:sldId id="284" r:id="rId5"/>
    <p:sldId id="328" r:id="rId6"/>
    <p:sldId id="342" r:id="rId7"/>
    <p:sldId id="343" r:id="rId8"/>
    <p:sldId id="356" r:id="rId9"/>
    <p:sldId id="344" r:id="rId10"/>
    <p:sldId id="357" r:id="rId11"/>
    <p:sldId id="345" r:id="rId12"/>
    <p:sldId id="358" r:id="rId13"/>
    <p:sldId id="346" r:id="rId14"/>
    <p:sldId id="351" r:id="rId15"/>
    <p:sldId id="350" r:id="rId16"/>
    <p:sldId id="35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1E689C0-7808-6E89-6E9E-37561AA60811}" name="Lisa Yates" initials="LY" userId="S::lisa.yates@youngcitizens.org::998e3b1b-6ef4-4467-a2a2-524d3c65665a" providerId="AD"/>
  <p188:author id="{8E3786F4-1A17-B48A-1F6F-082F48664AF1}" name="Kirsty Robertson" initials="KR" userId="S::Kirsty.Robertson@youngcitizens.org::c675aafd-d242-4524-bf4c-51bf54a7d63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omi Kennedy" initials="NK" lastIdx="6" clrIdx="0">
    <p:extLst>
      <p:ext uri="{19B8F6BF-5375-455C-9EA6-DF929625EA0E}">
        <p15:presenceInfo xmlns:p15="http://schemas.microsoft.com/office/powerpoint/2012/main" userId="S-1-5-21-600606445-897779884-259006233-7092" providerId="AD"/>
      </p:ext>
    </p:extLst>
  </p:cmAuthor>
  <p:cmAuthor id="2" name="Baker McKenzie" initials="BMcK" lastIdx="1" clrIdx="1">
    <p:extLst>
      <p:ext uri="{19B8F6BF-5375-455C-9EA6-DF929625EA0E}">
        <p15:presenceInfo xmlns:p15="http://schemas.microsoft.com/office/powerpoint/2012/main" userId="Baker McKenzie" providerId="None"/>
      </p:ext>
    </p:extLst>
  </p:cmAuthor>
  <p:cmAuthor id="3" name="Thomas Roberts" initials="TR" lastIdx="1" clrIdx="2">
    <p:extLst>
      <p:ext uri="{19B8F6BF-5375-455C-9EA6-DF929625EA0E}">
        <p15:presenceInfo xmlns:p15="http://schemas.microsoft.com/office/powerpoint/2012/main" userId="Thomas Roberts" providerId="None"/>
      </p:ext>
    </p:extLst>
  </p:cmAuthor>
  <p:cmAuthor id="4" name="Yvonne Richards" initials="YR" lastIdx="9" clrIdx="3">
    <p:extLst>
      <p:ext uri="{19B8F6BF-5375-455C-9EA6-DF929625EA0E}">
        <p15:presenceInfo xmlns:p15="http://schemas.microsoft.com/office/powerpoint/2012/main" userId="S-1-5-21-600606445-897779884-259006233-860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6796F44-2904-AFCB-B82A-695CFB5B1B75}" v="4" dt="2024-12-10T13:17:30.322"/>
    <p1510:client id="{9BFDD44B-98C9-EC80-0D4E-7F5A52230640}" v="4" dt="2024-12-10T12:20:44.918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rsty Robertson" userId="S::kirsty.robertson@youngcitizens.org::c675aafd-d242-4524-bf4c-51bf54a7d63f" providerId="AD" clId="Web-{2F3E5A31-836E-0F56-8D8A-E18D5F84600E}"/>
    <pc:docChg chg="modSld">
      <pc:chgData name="Kirsty Robertson" userId="S::kirsty.robertson@youngcitizens.org::c675aafd-d242-4524-bf4c-51bf54a7d63f" providerId="AD" clId="Web-{2F3E5A31-836E-0F56-8D8A-E18D5F84600E}" dt="2024-01-05T13:17:39.804" v="1" actId="20577"/>
      <pc:docMkLst>
        <pc:docMk/>
      </pc:docMkLst>
      <pc:sldChg chg="modSp modCm">
        <pc:chgData name="Kirsty Robertson" userId="S::kirsty.robertson@youngcitizens.org::c675aafd-d242-4524-bf4c-51bf54a7d63f" providerId="AD" clId="Web-{2F3E5A31-836E-0F56-8D8A-E18D5F84600E}" dt="2024-01-05T13:17:39.804" v="1" actId="20577"/>
        <pc:sldMkLst>
          <pc:docMk/>
          <pc:sldMk cId="1618253305" sldId="353"/>
        </pc:sldMkLst>
      </pc:sldChg>
    </pc:docChg>
  </pc:docChgLst>
  <pc:docChgLst>
    <pc:chgData name="Lisa Yates" userId="S::lisa.yates@youngcitizens.org::998e3b1b-6ef4-4467-a2a2-524d3c65665a" providerId="AD" clId="Web-{7497526A-0AA4-F0E1-F9C2-0ECBEFA31523}"/>
    <pc:docChg chg="modSld">
      <pc:chgData name="Lisa Yates" userId="S::lisa.yates@youngcitizens.org::998e3b1b-6ef4-4467-a2a2-524d3c65665a" providerId="AD" clId="Web-{7497526A-0AA4-F0E1-F9C2-0ECBEFA31523}" dt="2024-11-13T15:28:25.373" v="3" actId="14100"/>
      <pc:docMkLst>
        <pc:docMk/>
      </pc:docMkLst>
      <pc:sldChg chg="addSp delSp modSp">
        <pc:chgData name="Lisa Yates" userId="S::lisa.yates@youngcitizens.org::998e3b1b-6ef4-4467-a2a2-524d3c65665a" providerId="AD" clId="Web-{7497526A-0AA4-F0E1-F9C2-0ECBEFA31523}" dt="2024-11-13T15:28:25.373" v="3" actId="14100"/>
        <pc:sldMkLst>
          <pc:docMk/>
          <pc:sldMk cId="2282124383" sldId="328"/>
        </pc:sldMkLst>
        <pc:spChg chg="mod">
          <ac:chgData name="Lisa Yates" userId="S::lisa.yates@youngcitizens.org::998e3b1b-6ef4-4467-a2a2-524d3c65665a" providerId="AD" clId="Web-{7497526A-0AA4-F0E1-F9C2-0ECBEFA31523}" dt="2024-11-13T15:28:25.373" v="3" actId="14100"/>
          <ac:spMkLst>
            <pc:docMk/>
            <pc:sldMk cId="2282124383" sldId="328"/>
            <ac:spMk id="18" creationId="{00000000-0000-0000-0000-000000000000}"/>
          </ac:spMkLst>
        </pc:spChg>
        <pc:picChg chg="add mod">
          <ac:chgData name="Lisa Yates" userId="S::lisa.yates@youngcitizens.org::998e3b1b-6ef4-4467-a2a2-524d3c65665a" providerId="AD" clId="Web-{7497526A-0AA4-F0E1-F9C2-0ECBEFA31523}" dt="2024-11-13T15:28:21.779" v="2" actId="1076"/>
          <ac:picMkLst>
            <pc:docMk/>
            <pc:sldMk cId="2282124383" sldId="328"/>
            <ac:picMk id="3" creationId="{6AE1C8B3-B243-235D-145B-89B29919C8A3}"/>
          </ac:picMkLst>
        </pc:picChg>
        <pc:picChg chg="del">
          <ac:chgData name="Lisa Yates" userId="S::lisa.yates@youngcitizens.org::998e3b1b-6ef4-4467-a2a2-524d3c65665a" providerId="AD" clId="Web-{7497526A-0AA4-F0E1-F9C2-0ECBEFA31523}" dt="2024-11-13T15:28:08.966" v="0"/>
          <ac:picMkLst>
            <pc:docMk/>
            <pc:sldMk cId="2282124383" sldId="328"/>
            <ac:picMk id="9" creationId="{00000000-0000-0000-0000-000000000000}"/>
          </ac:picMkLst>
        </pc:picChg>
      </pc:sldChg>
    </pc:docChg>
  </pc:docChgLst>
  <pc:docChgLst>
    <pc:chgData name="Lisa Yates" userId="S::lisa.yates@youngcitizens.org::998e3b1b-6ef4-4467-a2a2-524d3c65665a" providerId="AD" clId="Web-{FF61C5B7-58B9-3265-CB0F-3EB4D8C21005}"/>
    <pc:docChg chg="modSld">
      <pc:chgData name="Lisa Yates" userId="S::lisa.yates@youngcitizens.org::998e3b1b-6ef4-4467-a2a2-524d3c65665a" providerId="AD" clId="Web-{FF61C5B7-58B9-3265-CB0F-3EB4D8C21005}" dt="2024-11-13T16:17:56.315" v="17" actId="1076"/>
      <pc:docMkLst>
        <pc:docMk/>
      </pc:docMkLst>
      <pc:sldChg chg="addSp delSp modSp">
        <pc:chgData name="Lisa Yates" userId="S::lisa.yates@youngcitizens.org::998e3b1b-6ef4-4467-a2a2-524d3c65665a" providerId="AD" clId="Web-{FF61C5B7-58B9-3265-CB0F-3EB4D8C21005}" dt="2024-11-13T16:17:56.315" v="17" actId="1076"/>
        <pc:sldMkLst>
          <pc:docMk/>
          <pc:sldMk cId="1618253305" sldId="353"/>
        </pc:sldMkLst>
        <pc:picChg chg="add mod">
          <ac:chgData name="Lisa Yates" userId="S::lisa.yates@youngcitizens.org::998e3b1b-6ef4-4467-a2a2-524d3c65665a" providerId="AD" clId="Web-{FF61C5B7-58B9-3265-CB0F-3EB4D8C21005}" dt="2024-11-13T16:16:41.703" v="4" actId="1076"/>
          <ac:picMkLst>
            <pc:docMk/>
            <pc:sldMk cId="1618253305" sldId="353"/>
            <ac:picMk id="2" creationId="{0F97574F-32E0-CB3B-A3A6-2D4ACE1A1375}"/>
          </ac:picMkLst>
        </pc:picChg>
        <pc:picChg chg="del">
          <ac:chgData name="Lisa Yates" userId="S::lisa.yates@youngcitizens.org::998e3b1b-6ef4-4467-a2a2-524d3c65665a" providerId="AD" clId="Web-{FF61C5B7-58B9-3265-CB0F-3EB4D8C21005}" dt="2024-11-13T16:15:32.889" v="0"/>
          <ac:picMkLst>
            <pc:docMk/>
            <pc:sldMk cId="1618253305" sldId="353"/>
            <ac:picMk id="3" creationId="{733F513E-641E-4D6B-82CC-E5DD9946A390}"/>
          </ac:picMkLst>
        </pc:picChg>
        <pc:picChg chg="add mod">
          <ac:chgData name="Lisa Yates" userId="S::lisa.yates@youngcitizens.org::998e3b1b-6ef4-4467-a2a2-524d3c65665a" providerId="AD" clId="Web-{FF61C5B7-58B9-3265-CB0F-3EB4D8C21005}" dt="2024-11-13T16:17:21.986" v="12" actId="1076"/>
          <ac:picMkLst>
            <pc:docMk/>
            <pc:sldMk cId="1618253305" sldId="353"/>
            <ac:picMk id="4" creationId="{05C00ADA-6041-9984-20BF-CCA3E3AD4DE7}"/>
          </ac:picMkLst>
        </pc:picChg>
        <pc:picChg chg="add mod">
          <ac:chgData name="Lisa Yates" userId="S::lisa.yates@youngcitizens.org::998e3b1b-6ef4-4467-a2a2-524d3c65665a" providerId="AD" clId="Web-{FF61C5B7-58B9-3265-CB0F-3EB4D8C21005}" dt="2024-11-13T16:17:56.315" v="17" actId="1076"/>
          <ac:picMkLst>
            <pc:docMk/>
            <pc:sldMk cId="1618253305" sldId="353"/>
            <ac:picMk id="5" creationId="{F28C274A-74CB-C887-1C7A-ED476FEA1FCE}"/>
          </ac:picMkLst>
        </pc:picChg>
        <pc:picChg chg="del">
          <ac:chgData name="Lisa Yates" userId="S::lisa.yates@youngcitizens.org::998e3b1b-6ef4-4467-a2a2-524d3c65665a" providerId="AD" clId="Web-{FF61C5B7-58B9-3265-CB0F-3EB4D8C21005}" dt="2024-11-13T16:16:42.610" v="5"/>
          <ac:picMkLst>
            <pc:docMk/>
            <pc:sldMk cId="1618253305" sldId="353"/>
            <ac:picMk id="20" creationId="{81F666FA-0BFF-4BAB-85E3-FED6AD99F447}"/>
          </ac:picMkLst>
        </pc:picChg>
        <pc:picChg chg="del">
          <ac:chgData name="Lisa Yates" userId="S::lisa.yates@youngcitizens.org::998e3b1b-6ef4-4467-a2a2-524d3c65665a" providerId="AD" clId="Web-{FF61C5B7-58B9-3265-CB0F-3EB4D8C21005}" dt="2024-11-13T16:16:44.563" v="6"/>
          <ac:picMkLst>
            <pc:docMk/>
            <pc:sldMk cId="1618253305" sldId="353"/>
            <ac:picMk id="21" creationId="{4D6A5D76-2379-4D15-B382-8C73C001441D}"/>
          </ac:picMkLst>
        </pc:picChg>
      </pc:sldChg>
    </pc:docChg>
  </pc:docChgLst>
  <pc:docChgLst>
    <pc:chgData name="Naomi Kennedy" userId="6a91ff27-bc1a-45de-aa08-1d2b7fac079c" providerId="ADAL" clId="{ECB77241-5090-4404-9023-5D3B63A7F14E}"/>
    <pc:docChg chg="modSld">
      <pc:chgData name="Naomi Kennedy" userId="6a91ff27-bc1a-45de-aa08-1d2b7fac079c" providerId="ADAL" clId="{ECB77241-5090-4404-9023-5D3B63A7F14E}" dt="2024-01-05T14:10:04.122" v="25" actId="20577"/>
      <pc:docMkLst>
        <pc:docMk/>
      </pc:docMkLst>
      <pc:sldChg chg="modSp">
        <pc:chgData name="Naomi Kennedy" userId="6a91ff27-bc1a-45de-aa08-1d2b7fac079c" providerId="ADAL" clId="{ECB77241-5090-4404-9023-5D3B63A7F14E}" dt="2024-01-05T09:43:20.636" v="8" actId="20577"/>
        <pc:sldMkLst>
          <pc:docMk/>
          <pc:sldMk cId="2282124383" sldId="328"/>
        </pc:sldMkLst>
      </pc:sldChg>
      <pc:sldChg chg="delCm">
        <pc:chgData name="Naomi Kennedy" userId="6a91ff27-bc1a-45de-aa08-1d2b7fac079c" providerId="ADAL" clId="{ECB77241-5090-4404-9023-5D3B63A7F14E}" dt="2024-01-05T14:05:12.390" v="13"/>
        <pc:sldMkLst>
          <pc:docMk/>
          <pc:sldMk cId="3630426602" sldId="343"/>
        </pc:sldMkLst>
      </pc:sldChg>
      <pc:sldChg chg="modSp mod modAnim delCm">
        <pc:chgData name="Naomi Kennedy" userId="6a91ff27-bc1a-45de-aa08-1d2b7fac079c" providerId="ADAL" clId="{ECB77241-5090-4404-9023-5D3B63A7F14E}" dt="2024-01-05T14:05:52.475" v="17" actId="20577"/>
        <pc:sldMkLst>
          <pc:docMk/>
          <pc:sldMk cId="2318137233" sldId="344"/>
        </pc:sldMkLst>
      </pc:sldChg>
      <pc:sldChg chg="modSp">
        <pc:chgData name="Naomi Kennedy" userId="6a91ff27-bc1a-45de-aa08-1d2b7fac079c" providerId="ADAL" clId="{ECB77241-5090-4404-9023-5D3B63A7F14E}" dt="2024-01-05T09:45:18.710" v="11" actId="20577"/>
        <pc:sldMkLst>
          <pc:docMk/>
          <pc:sldMk cId="344955953" sldId="345"/>
        </pc:sldMkLst>
      </pc:sldChg>
      <pc:sldChg chg="modSp mod delCm">
        <pc:chgData name="Naomi Kennedy" userId="6a91ff27-bc1a-45de-aa08-1d2b7fac079c" providerId="ADAL" clId="{ECB77241-5090-4404-9023-5D3B63A7F14E}" dt="2024-01-05T14:10:04.122" v="25" actId="20577"/>
        <pc:sldMkLst>
          <pc:docMk/>
          <pc:sldMk cId="3930343348" sldId="351"/>
        </pc:sldMkLst>
      </pc:sldChg>
      <pc:sldChg chg="modSp mod delCm modCm">
        <pc:chgData name="Naomi Kennedy" userId="6a91ff27-bc1a-45de-aa08-1d2b7fac079c" providerId="ADAL" clId="{ECB77241-5090-4404-9023-5D3B63A7F14E}" dt="2024-01-05T14:07:18.735" v="23"/>
        <pc:sldMkLst>
          <pc:docMk/>
          <pc:sldMk cId="1618253305" sldId="353"/>
        </pc:sldMkLst>
      </pc:sldChg>
      <pc:sldChg chg="delCm">
        <pc:chgData name="Naomi Kennedy" userId="6a91ff27-bc1a-45de-aa08-1d2b7fac079c" providerId="ADAL" clId="{ECB77241-5090-4404-9023-5D3B63A7F14E}" dt="2024-01-05T14:06:01.944" v="18"/>
        <pc:sldMkLst>
          <pc:docMk/>
          <pc:sldMk cId="2062183153" sldId="357"/>
        </pc:sldMkLst>
      </pc:sldChg>
    </pc:docChg>
  </pc:docChgLst>
  <pc:docChgLst>
    <pc:chgData name="Lisa Yates" userId="S::lisa.yates@youngcitizens.org::998e3b1b-6ef4-4467-a2a2-524d3c65665a" providerId="AD" clId="Web-{9BFDD44B-98C9-EC80-0D4E-7F5A52230640}"/>
    <pc:docChg chg="modSld">
      <pc:chgData name="Lisa Yates" userId="S::lisa.yates@youngcitizens.org::998e3b1b-6ef4-4467-a2a2-524d3c65665a" providerId="AD" clId="Web-{9BFDD44B-98C9-EC80-0D4E-7F5A52230640}" dt="2024-12-10T12:20:44.918" v="1" actId="20577"/>
      <pc:docMkLst>
        <pc:docMk/>
      </pc:docMkLst>
      <pc:sldChg chg="modSp">
        <pc:chgData name="Lisa Yates" userId="S::lisa.yates@youngcitizens.org::998e3b1b-6ef4-4467-a2a2-524d3c65665a" providerId="AD" clId="Web-{9BFDD44B-98C9-EC80-0D4E-7F5A52230640}" dt="2024-12-10T12:20:44.918" v="1" actId="20577"/>
        <pc:sldMkLst>
          <pc:docMk/>
          <pc:sldMk cId="2318137233" sldId="344"/>
        </pc:sldMkLst>
        <pc:spChg chg="mod">
          <ac:chgData name="Lisa Yates" userId="S::lisa.yates@youngcitizens.org::998e3b1b-6ef4-4467-a2a2-524d3c65665a" providerId="AD" clId="Web-{9BFDD44B-98C9-EC80-0D4E-7F5A52230640}" dt="2024-12-10T12:20:44.918" v="1" actId="20577"/>
          <ac:spMkLst>
            <pc:docMk/>
            <pc:sldMk cId="2318137233" sldId="344"/>
            <ac:spMk id="3" creationId="{00000000-0000-0000-0000-000000000000}"/>
          </ac:spMkLst>
        </pc:spChg>
      </pc:sldChg>
    </pc:docChg>
  </pc:docChgLst>
  <pc:docChgLst>
    <pc:chgData name="Lisa Yates" userId="S::lisa.yates@youngcitizens.org::998e3b1b-6ef4-4467-a2a2-524d3c65665a" providerId="AD" clId="Web-{2E097F30-86C1-0F6E-0B5F-D8D08915AF33}"/>
    <pc:docChg chg="mod">
      <pc:chgData name="Lisa Yates" userId="S::lisa.yates@youngcitizens.org::998e3b1b-6ef4-4467-a2a2-524d3c65665a" providerId="AD" clId="Web-{2E097F30-86C1-0F6E-0B5F-D8D08915AF33}" dt="2024-11-06T15:43:08.709" v="0"/>
      <pc:docMkLst>
        <pc:docMk/>
      </pc:docMkLst>
    </pc:docChg>
  </pc:docChgLst>
  <pc:docChgLst>
    <pc:chgData name="Lisa Yates" userId="S::lisa.yates@youngcitizens.org::998e3b1b-6ef4-4467-a2a2-524d3c65665a" providerId="AD" clId="Web-{40F2A50A-CAA0-ACA8-D9AE-5B630266711E}"/>
    <pc:docChg chg="modSld">
      <pc:chgData name="Lisa Yates" userId="S::lisa.yates@youngcitizens.org::998e3b1b-6ef4-4467-a2a2-524d3c65665a" providerId="AD" clId="Web-{40F2A50A-CAA0-ACA8-D9AE-5B630266711E}" dt="2024-11-13T15:22:39.048" v="2"/>
      <pc:docMkLst>
        <pc:docMk/>
      </pc:docMkLst>
      <pc:sldChg chg="addSp delSp">
        <pc:chgData name="Lisa Yates" userId="S::lisa.yates@youngcitizens.org::998e3b1b-6ef4-4467-a2a2-524d3c65665a" providerId="AD" clId="Web-{40F2A50A-CAA0-ACA8-D9AE-5B630266711E}" dt="2024-11-13T15:22:39.048" v="2"/>
        <pc:sldMkLst>
          <pc:docMk/>
          <pc:sldMk cId="2587414903" sldId="284"/>
        </pc:sldMkLst>
        <pc:grpChg chg="add">
          <ac:chgData name="Lisa Yates" userId="S::lisa.yates@youngcitizens.org::998e3b1b-6ef4-4467-a2a2-524d3c65665a" providerId="AD" clId="Web-{40F2A50A-CAA0-ACA8-D9AE-5B630266711E}" dt="2024-11-13T15:22:39.048" v="2"/>
          <ac:grpSpMkLst>
            <pc:docMk/>
            <pc:sldMk cId="2587414903" sldId="284"/>
            <ac:grpSpMk id="2" creationId="{96100700-1205-4856-AFE2-1834754566E9}"/>
          </ac:grpSpMkLst>
        </pc:grpChg>
        <pc:picChg chg="add">
          <ac:chgData name="Lisa Yates" userId="S::lisa.yates@youngcitizens.org::998e3b1b-6ef4-4467-a2a2-524d3c65665a" providerId="AD" clId="Web-{40F2A50A-CAA0-ACA8-D9AE-5B630266711E}" dt="2024-11-13T15:22:39.048" v="2"/>
          <ac:picMkLst>
            <pc:docMk/>
            <pc:sldMk cId="2587414903" sldId="284"/>
            <ac:picMk id="3" creationId="{2CEAFDAE-E793-32E2-131B-2F2B67B0B6C6}"/>
          </ac:picMkLst>
        </pc:picChg>
        <pc:picChg chg="add">
          <ac:chgData name="Lisa Yates" userId="S::lisa.yates@youngcitizens.org::998e3b1b-6ef4-4467-a2a2-524d3c65665a" providerId="AD" clId="Web-{40F2A50A-CAA0-ACA8-D9AE-5B630266711E}" dt="2024-11-13T15:22:39.048" v="2"/>
          <ac:picMkLst>
            <pc:docMk/>
            <pc:sldMk cId="2587414903" sldId="284"/>
            <ac:picMk id="5" creationId="{5763C4F8-DE45-85FA-336D-2C014B15FD37}"/>
          </ac:picMkLst>
        </pc:picChg>
        <pc:picChg chg="del">
          <ac:chgData name="Lisa Yates" userId="S::lisa.yates@youngcitizens.org::998e3b1b-6ef4-4467-a2a2-524d3c65665a" providerId="AD" clId="Web-{40F2A50A-CAA0-ACA8-D9AE-5B630266711E}" dt="2024-11-13T15:22:35.344" v="0"/>
          <ac:picMkLst>
            <pc:docMk/>
            <pc:sldMk cId="2587414903" sldId="284"/>
            <ac:picMk id="11" creationId="{00000000-0000-0000-0000-000000000000}"/>
          </ac:picMkLst>
        </pc:picChg>
        <pc:picChg chg="del">
          <ac:chgData name="Lisa Yates" userId="S::lisa.yates@youngcitizens.org::998e3b1b-6ef4-4467-a2a2-524d3c65665a" providerId="AD" clId="Web-{40F2A50A-CAA0-ACA8-D9AE-5B630266711E}" dt="2024-11-13T15:22:37.204" v="1"/>
          <ac:picMkLst>
            <pc:docMk/>
            <pc:sldMk cId="2587414903" sldId="284"/>
            <ac:picMk id="12" creationId="{00000000-0000-0000-0000-000000000000}"/>
          </ac:picMkLst>
        </pc:picChg>
      </pc:sldChg>
    </pc:docChg>
  </pc:docChgLst>
  <pc:docChgLst>
    <pc:chgData name="Oliver Walkden" userId="S::oliver.walkden@youngcitizens.org::d3219da8-9cb5-405b-a7c0-940d7d6350d3" providerId="AD" clId="Web-{A4D3DE9C-04DE-95CA-5B70-FA08B98D5982}"/>
    <pc:docChg chg="modSld">
      <pc:chgData name="Oliver Walkden" userId="S::oliver.walkden@youngcitizens.org::d3219da8-9cb5-405b-a7c0-940d7d6350d3" providerId="AD" clId="Web-{A4D3DE9C-04DE-95CA-5B70-FA08B98D5982}" dt="2024-12-06T13:25:34.289" v="1" actId="14100"/>
      <pc:docMkLst>
        <pc:docMk/>
      </pc:docMkLst>
      <pc:sldChg chg="modSp">
        <pc:chgData name="Oliver Walkden" userId="S::oliver.walkden@youngcitizens.org::d3219da8-9cb5-405b-a7c0-940d7d6350d3" providerId="AD" clId="Web-{A4D3DE9C-04DE-95CA-5B70-FA08B98D5982}" dt="2024-12-06T13:25:34.289" v="1" actId="14100"/>
        <pc:sldMkLst>
          <pc:docMk/>
          <pc:sldMk cId="2587414903" sldId="284"/>
        </pc:sldMkLst>
        <pc:grpChg chg="mod">
          <ac:chgData name="Oliver Walkden" userId="S::oliver.walkden@youngcitizens.org::d3219da8-9cb5-405b-a7c0-940d7d6350d3" providerId="AD" clId="Web-{A4D3DE9C-04DE-95CA-5B70-FA08B98D5982}" dt="2024-12-06T13:25:34.289" v="1" actId="14100"/>
          <ac:grpSpMkLst>
            <pc:docMk/>
            <pc:sldMk cId="2587414903" sldId="284"/>
            <ac:grpSpMk id="2" creationId="{96100700-1205-4856-AFE2-1834754566E9}"/>
          </ac:grpSpMkLst>
        </pc:grpChg>
        <pc:picChg chg="mod">
          <ac:chgData name="Oliver Walkden" userId="S::oliver.walkden@youngcitizens.org::d3219da8-9cb5-405b-a7c0-940d7d6350d3" providerId="AD" clId="Web-{A4D3DE9C-04DE-95CA-5B70-FA08B98D5982}" dt="2024-12-06T13:25:31.320" v="0" actId="14100"/>
          <ac:picMkLst>
            <pc:docMk/>
            <pc:sldMk cId="2587414903" sldId="284"/>
            <ac:picMk id="3" creationId="{2CEAFDAE-E793-32E2-131B-2F2B67B0B6C6}"/>
          </ac:picMkLst>
        </pc:picChg>
      </pc:sldChg>
    </pc:docChg>
  </pc:docChgLst>
  <pc:docChgLst>
    <pc:chgData name="Kirsty Robertson" userId="c675aafd-d242-4524-bf4c-51bf54a7d63f" providerId="ADAL" clId="{BDF49842-09CB-40BD-9C74-3AA132D5916F}"/>
    <pc:docChg chg="undo custSel modSld">
      <pc:chgData name="Kirsty Robertson" userId="c675aafd-d242-4524-bf4c-51bf54a7d63f" providerId="ADAL" clId="{BDF49842-09CB-40BD-9C74-3AA132D5916F}" dt="2024-01-05T13:47:30.108" v="34"/>
      <pc:docMkLst>
        <pc:docMk/>
      </pc:docMkLst>
      <pc:sldChg chg="modSp addCm">
        <pc:chgData name="Kirsty Robertson" userId="c675aafd-d242-4524-bf4c-51bf54a7d63f" providerId="ADAL" clId="{BDF49842-09CB-40BD-9C74-3AA132D5916F}" dt="2024-01-05T12:32:47.499" v="1"/>
        <pc:sldMkLst>
          <pc:docMk/>
          <pc:sldMk cId="3630426602" sldId="343"/>
        </pc:sldMkLst>
      </pc:sldChg>
      <pc:sldChg chg="modSp mod addCm delCm">
        <pc:chgData name="Kirsty Robertson" userId="c675aafd-d242-4524-bf4c-51bf54a7d63f" providerId="ADAL" clId="{BDF49842-09CB-40BD-9C74-3AA132D5916F}" dt="2024-01-05T13:47:30.108" v="34"/>
        <pc:sldMkLst>
          <pc:docMk/>
          <pc:sldMk cId="2318137233" sldId="344"/>
        </pc:sldMkLst>
      </pc:sldChg>
      <pc:sldChg chg="modSp mod">
        <pc:chgData name="Kirsty Robertson" userId="c675aafd-d242-4524-bf4c-51bf54a7d63f" providerId="ADAL" clId="{BDF49842-09CB-40BD-9C74-3AA132D5916F}" dt="2024-01-05T12:42:51.823" v="12" actId="166"/>
        <pc:sldMkLst>
          <pc:docMk/>
          <pc:sldMk cId="2878414148" sldId="346"/>
        </pc:sldMkLst>
      </pc:sldChg>
      <pc:sldChg chg="addCm">
        <pc:chgData name="Kirsty Robertson" userId="c675aafd-d242-4524-bf4c-51bf54a7d63f" providerId="ADAL" clId="{BDF49842-09CB-40BD-9C74-3AA132D5916F}" dt="2024-01-05T12:43:52.168" v="13"/>
        <pc:sldMkLst>
          <pc:docMk/>
          <pc:sldMk cId="3930343348" sldId="351"/>
        </pc:sldMkLst>
      </pc:sldChg>
      <pc:sldChg chg="modSp mod addCm delCm">
        <pc:chgData name="Kirsty Robertson" userId="c675aafd-d242-4524-bf4c-51bf54a7d63f" providerId="ADAL" clId="{BDF49842-09CB-40BD-9C74-3AA132D5916F}" dt="2024-01-05T13:03:52.515" v="31" actId="1076"/>
        <pc:sldMkLst>
          <pc:docMk/>
          <pc:sldMk cId="1618253305" sldId="353"/>
        </pc:sldMkLst>
      </pc:sldChg>
      <pc:sldChg chg="modSp mod addCm">
        <pc:chgData name="Kirsty Robertson" userId="c675aafd-d242-4524-bf4c-51bf54a7d63f" providerId="ADAL" clId="{BDF49842-09CB-40BD-9C74-3AA132D5916F}" dt="2024-01-05T12:39:29.672" v="9" actId="20577"/>
        <pc:sldMkLst>
          <pc:docMk/>
          <pc:sldMk cId="2062183153" sldId="357"/>
        </pc:sldMkLst>
      </pc:sldChg>
    </pc:docChg>
  </pc:docChgLst>
  <pc:docChgLst>
    <pc:chgData name="Lisa Yates" userId="S::lisa.yates@youngcitizens.org::998e3b1b-6ef4-4467-a2a2-524d3c65665a" providerId="AD" clId="Web-{4BA7DCBC-AC13-CE99-DF8C-6692BEC38B76}"/>
    <pc:docChg chg="modSld">
      <pc:chgData name="Lisa Yates" userId="S::lisa.yates@youngcitizens.org::998e3b1b-6ef4-4467-a2a2-524d3c65665a" providerId="AD" clId="Web-{4BA7DCBC-AC13-CE99-DF8C-6692BEC38B76}" dt="2024-11-13T14:06:33.046" v="2" actId="20577"/>
      <pc:docMkLst>
        <pc:docMk/>
      </pc:docMkLst>
      <pc:sldChg chg="modSp">
        <pc:chgData name="Lisa Yates" userId="S::lisa.yates@youngcitizens.org::998e3b1b-6ef4-4467-a2a2-524d3c65665a" providerId="AD" clId="Web-{4BA7DCBC-AC13-CE99-DF8C-6692BEC38B76}" dt="2024-11-13T14:06:33.046" v="2" actId="20577"/>
        <pc:sldMkLst>
          <pc:docMk/>
          <pc:sldMk cId="1618253305" sldId="353"/>
        </pc:sldMkLst>
        <pc:spChg chg="mod">
          <ac:chgData name="Lisa Yates" userId="S::lisa.yates@youngcitizens.org::998e3b1b-6ef4-4467-a2a2-524d3c65665a" providerId="AD" clId="Web-{4BA7DCBC-AC13-CE99-DF8C-6692BEC38B76}" dt="2024-11-13T14:06:33.046" v="2" actId="20577"/>
          <ac:spMkLst>
            <pc:docMk/>
            <pc:sldMk cId="1618253305" sldId="353"/>
            <ac:spMk id="18" creationId="{4B0EB10B-0177-4FCC-8C48-1097C7778BA3}"/>
          </ac:spMkLst>
        </pc:spChg>
        <pc:spChg chg="mod">
          <ac:chgData name="Lisa Yates" userId="S::lisa.yates@youngcitizens.org::998e3b1b-6ef4-4467-a2a2-524d3c65665a" providerId="AD" clId="Web-{4BA7DCBC-AC13-CE99-DF8C-6692BEC38B76}" dt="2024-11-13T14:06:13.248" v="1" actId="20577"/>
          <ac:spMkLst>
            <pc:docMk/>
            <pc:sldMk cId="1618253305" sldId="353"/>
            <ac:spMk id="19" creationId="{4CC182D2-9B97-41D0-9D15-1406BC1EA89B}"/>
          </ac:spMkLst>
        </pc:spChg>
        <pc:spChg chg="mod">
          <ac:chgData name="Lisa Yates" userId="S::lisa.yates@youngcitizens.org::998e3b1b-6ef4-4467-a2a2-524d3c65665a" providerId="AD" clId="Web-{4BA7DCBC-AC13-CE99-DF8C-6692BEC38B76}" dt="2024-11-13T14:05:53.951" v="0" actId="20577"/>
          <ac:spMkLst>
            <pc:docMk/>
            <pc:sldMk cId="1618253305" sldId="353"/>
            <ac:spMk id="22" creationId="{CB31F61A-FE44-4852-9A60-4D74CDD10412}"/>
          </ac:spMkLst>
        </pc:spChg>
      </pc:sldChg>
    </pc:docChg>
  </pc:docChgLst>
  <pc:docChgLst>
    <pc:chgData name="Naomi Kennedy" userId="6a91ff27-bc1a-45de-aa08-1d2b7fac079c" providerId="ADAL" clId="{0ABD0264-5750-4478-A00F-A762E2F83284}"/>
    <pc:docChg chg="undo custSel modSld">
      <pc:chgData name="Naomi Kennedy" userId="6a91ff27-bc1a-45de-aa08-1d2b7fac079c" providerId="ADAL" clId="{0ABD0264-5750-4478-A00F-A762E2F83284}" dt="2023-09-14T14:43:37.566" v="22" actId="1076"/>
      <pc:docMkLst>
        <pc:docMk/>
      </pc:docMkLst>
      <pc:sldChg chg="modSp mod">
        <pc:chgData name="Naomi Kennedy" userId="6a91ff27-bc1a-45de-aa08-1d2b7fac079c" providerId="ADAL" clId="{0ABD0264-5750-4478-A00F-A762E2F83284}" dt="2023-09-14T14:42:43.247" v="6" actId="14826"/>
        <pc:sldMkLst>
          <pc:docMk/>
          <pc:sldMk cId="2587414903" sldId="284"/>
        </pc:sldMkLst>
      </pc:sldChg>
      <pc:sldChg chg="modSp">
        <pc:chgData name="Naomi Kennedy" userId="6a91ff27-bc1a-45de-aa08-1d2b7fac079c" providerId="ADAL" clId="{0ABD0264-5750-4478-A00F-A762E2F83284}" dt="2023-09-14T14:43:14.784" v="19" actId="20577"/>
        <pc:sldMkLst>
          <pc:docMk/>
          <pc:sldMk cId="2282124383" sldId="328"/>
        </pc:sldMkLst>
      </pc:sldChg>
      <pc:sldChg chg="modSp mod">
        <pc:chgData name="Naomi Kennedy" userId="6a91ff27-bc1a-45de-aa08-1d2b7fac079c" providerId="ADAL" clId="{0ABD0264-5750-4478-A00F-A762E2F83284}" dt="2023-09-14T14:43:37.566" v="22" actId="1076"/>
        <pc:sldMkLst>
          <pc:docMk/>
          <pc:sldMk cId="1814629427" sldId="352"/>
        </pc:sldMkLst>
      </pc:sldChg>
    </pc:docChg>
  </pc:docChgLst>
  <pc:docChgLst>
    <pc:chgData name="Oliver Walkden" userId="d3219da8-9cb5-405b-a7c0-940d7d6350d3" providerId="ADAL" clId="{D8117BE3-1E29-4024-8A92-5DF6D9EFC60F}"/>
    <pc:docChg chg="custSel modSld">
      <pc:chgData name="Oliver Walkden" userId="d3219da8-9cb5-405b-a7c0-940d7d6350d3" providerId="ADAL" clId="{D8117BE3-1E29-4024-8A92-5DF6D9EFC60F}" dt="2024-12-06T13:26:34.104" v="5" actId="166"/>
      <pc:docMkLst>
        <pc:docMk/>
      </pc:docMkLst>
      <pc:sldChg chg="addSp delSp modSp mod">
        <pc:chgData name="Oliver Walkden" userId="d3219da8-9cb5-405b-a7c0-940d7d6350d3" providerId="ADAL" clId="{D8117BE3-1E29-4024-8A92-5DF6D9EFC60F}" dt="2024-12-06T13:26:34.104" v="5" actId="166"/>
        <pc:sldMkLst>
          <pc:docMk/>
          <pc:sldMk cId="2587414903" sldId="284"/>
        </pc:sldMkLst>
        <pc:spChg chg="add mod">
          <ac:chgData name="Oliver Walkden" userId="d3219da8-9cb5-405b-a7c0-940d7d6350d3" providerId="ADAL" clId="{D8117BE3-1E29-4024-8A92-5DF6D9EFC60F}" dt="2024-12-06T13:26:26.957" v="1"/>
          <ac:spMkLst>
            <pc:docMk/>
            <pc:sldMk cId="2587414903" sldId="284"/>
            <ac:spMk id="13" creationId="{9349ADFF-8B12-4783-9C82-3BB1B81C5C55}"/>
          </ac:spMkLst>
        </pc:spChg>
        <pc:spChg chg="del">
          <ac:chgData name="Oliver Walkden" userId="d3219da8-9cb5-405b-a7c0-940d7d6350d3" providerId="ADAL" clId="{D8117BE3-1E29-4024-8A92-5DF6D9EFC60F}" dt="2024-12-06T13:26:31.945" v="3" actId="478"/>
          <ac:spMkLst>
            <pc:docMk/>
            <pc:sldMk cId="2587414903" sldId="284"/>
            <ac:spMk id="17" creationId="{00000000-0000-0000-0000-000000000000}"/>
          </ac:spMkLst>
        </pc:spChg>
        <pc:spChg chg="del">
          <ac:chgData name="Oliver Walkden" userId="d3219da8-9cb5-405b-a7c0-940d7d6350d3" providerId="ADAL" clId="{D8117BE3-1E29-4024-8A92-5DF6D9EFC60F}" dt="2024-12-06T13:26:26.750" v="0" actId="478"/>
          <ac:spMkLst>
            <pc:docMk/>
            <pc:sldMk cId="2587414903" sldId="284"/>
            <ac:spMk id="28" creationId="{00000000-0000-0000-0000-000000000000}"/>
          </ac:spMkLst>
        </pc:spChg>
        <pc:spChg chg="mod ord">
          <ac:chgData name="Oliver Walkden" userId="d3219da8-9cb5-405b-a7c0-940d7d6350d3" providerId="ADAL" clId="{D8117BE3-1E29-4024-8A92-5DF6D9EFC60F}" dt="2024-12-06T13:26:34.104" v="5" actId="166"/>
          <ac:spMkLst>
            <pc:docMk/>
            <pc:sldMk cId="2587414903" sldId="284"/>
            <ac:spMk id="31" creationId="{00000000-0000-0000-0000-000000000000}"/>
          </ac:spMkLst>
        </pc:spChg>
      </pc:sldChg>
    </pc:docChg>
  </pc:docChgLst>
  <pc:docChgLst>
    <pc:chgData name="Naomi Kennedy" userId="6a91ff27-bc1a-45de-aa08-1d2b7fac079c" providerId="ADAL" clId="{CD57294B-64F9-48E7-82B6-B28DB2C014CA}"/>
    <pc:docChg chg="undo custSel addSld delSld modSld">
      <pc:chgData name="Naomi Kennedy" userId="6a91ff27-bc1a-45de-aa08-1d2b7fac079c" providerId="ADAL" clId="{CD57294B-64F9-48E7-82B6-B28DB2C014CA}" dt="2023-12-13T14:11:13.063" v="74" actId="20577"/>
      <pc:docMkLst>
        <pc:docMk/>
      </pc:docMkLst>
      <pc:sldChg chg="modSp">
        <pc:chgData name="Naomi Kennedy" userId="6a91ff27-bc1a-45de-aa08-1d2b7fac079c" providerId="ADAL" clId="{CD57294B-64F9-48E7-82B6-B28DB2C014CA}" dt="2023-12-13T14:10:31.694" v="73" actId="20577"/>
        <pc:sldMkLst>
          <pc:docMk/>
          <pc:sldMk cId="2282124383" sldId="328"/>
        </pc:sldMkLst>
      </pc:sldChg>
      <pc:sldChg chg="modSp del mod setBg">
        <pc:chgData name="Naomi Kennedy" userId="6a91ff27-bc1a-45de-aa08-1d2b7fac079c" providerId="ADAL" clId="{CD57294B-64F9-48E7-82B6-B28DB2C014CA}" dt="2023-12-11T14:00:30.359" v="9"/>
        <pc:sldMkLst>
          <pc:docMk/>
          <pc:sldMk cId="3630426602" sldId="343"/>
        </pc:sldMkLst>
      </pc:sldChg>
      <pc:sldChg chg="modSp del mod setBg">
        <pc:chgData name="Naomi Kennedy" userId="6a91ff27-bc1a-45de-aa08-1d2b7fac079c" providerId="ADAL" clId="{CD57294B-64F9-48E7-82B6-B28DB2C014CA}" dt="2023-12-11T14:00:52.112" v="13" actId="20577"/>
        <pc:sldMkLst>
          <pc:docMk/>
          <pc:sldMk cId="2318137233" sldId="344"/>
        </pc:sldMkLst>
      </pc:sldChg>
      <pc:sldChg chg="modSp del mod setBg">
        <pc:chgData name="Naomi Kennedy" userId="6a91ff27-bc1a-45de-aa08-1d2b7fac079c" providerId="ADAL" clId="{CD57294B-64F9-48E7-82B6-B28DB2C014CA}" dt="2023-12-11T14:01:23.084" v="19" actId="20577"/>
        <pc:sldMkLst>
          <pc:docMk/>
          <pc:sldMk cId="344955953" sldId="345"/>
        </pc:sldMkLst>
      </pc:sldChg>
      <pc:sldChg chg="modSp del mod setBg">
        <pc:chgData name="Naomi Kennedy" userId="6a91ff27-bc1a-45de-aa08-1d2b7fac079c" providerId="ADAL" clId="{CD57294B-64F9-48E7-82B6-B28DB2C014CA}" dt="2023-12-11T14:02:05.790" v="31" actId="1036"/>
        <pc:sldMkLst>
          <pc:docMk/>
          <pc:sldMk cId="2878414148" sldId="346"/>
        </pc:sldMkLst>
      </pc:sldChg>
      <pc:sldChg chg="del">
        <pc:chgData name="Naomi Kennedy" userId="6a91ff27-bc1a-45de-aa08-1d2b7fac079c" providerId="ADAL" clId="{CD57294B-64F9-48E7-82B6-B28DB2C014CA}" dt="2023-12-11T13:59:23.431" v="4" actId="47"/>
        <pc:sldMkLst>
          <pc:docMk/>
          <pc:sldMk cId="3623205111" sldId="347"/>
        </pc:sldMkLst>
      </pc:sldChg>
      <pc:sldChg chg="del">
        <pc:chgData name="Naomi Kennedy" userId="6a91ff27-bc1a-45de-aa08-1d2b7fac079c" providerId="ADAL" clId="{CD57294B-64F9-48E7-82B6-B28DB2C014CA}" dt="2023-12-11T13:59:24" v="5" actId="47"/>
        <pc:sldMkLst>
          <pc:docMk/>
          <pc:sldMk cId="789413177" sldId="348"/>
        </pc:sldMkLst>
      </pc:sldChg>
      <pc:sldChg chg="del">
        <pc:chgData name="Naomi Kennedy" userId="6a91ff27-bc1a-45de-aa08-1d2b7fac079c" providerId="ADAL" clId="{CD57294B-64F9-48E7-82B6-B28DB2C014CA}" dt="2023-12-11T13:59:24.779" v="6" actId="47"/>
        <pc:sldMkLst>
          <pc:docMk/>
          <pc:sldMk cId="359701836" sldId="349"/>
        </pc:sldMkLst>
      </pc:sldChg>
      <pc:sldChg chg="modSp mod">
        <pc:chgData name="Naomi Kennedy" userId="6a91ff27-bc1a-45de-aa08-1d2b7fac079c" providerId="ADAL" clId="{CD57294B-64F9-48E7-82B6-B28DB2C014CA}" dt="2023-12-13T14:11:13.063" v="74" actId="20577"/>
        <pc:sldMkLst>
          <pc:docMk/>
          <pc:sldMk cId="3930343348" sldId="351"/>
        </pc:sldMkLst>
      </pc:sldChg>
      <pc:sldChg chg="del">
        <pc:chgData name="Naomi Kennedy" userId="6a91ff27-bc1a-45de-aa08-1d2b7fac079c" providerId="ADAL" clId="{CD57294B-64F9-48E7-82B6-B28DB2C014CA}" dt="2023-12-11T14:10:04.198" v="58" actId="47"/>
        <pc:sldMkLst>
          <pc:docMk/>
          <pc:sldMk cId="1814629427" sldId="352"/>
        </pc:sldMkLst>
      </pc:sldChg>
      <pc:sldChg chg="modSp add mod setBg">
        <pc:chgData name="Naomi Kennedy" userId="6a91ff27-bc1a-45de-aa08-1d2b7fac079c" providerId="ADAL" clId="{CD57294B-64F9-48E7-82B6-B28DB2C014CA}" dt="2023-12-11T14:10:02.117" v="57" actId="20577"/>
        <pc:sldMkLst>
          <pc:docMk/>
          <pc:sldMk cId="1618253305" sldId="353"/>
        </pc:sldMkLst>
      </pc:sldChg>
      <pc:sldChg chg="modSp mod setBg">
        <pc:chgData name="Naomi Kennedy" userId="6a91ff27-bc1a-45de-aa08-1d2b7fac079c" providerId="ADAL" clId="{CD57294B-64F9-48E7-82B6-B28DB2C014CA}" dt="2023-12-11T14:00:43.235" v="11"/>
        <pc:sldMkLst>
          <pc:docMk/>
          <pc:sldMk cId="1908913549" sldId="356"/>
        </pc:sldMkLst>
      </pc:sldChg>
      <pc:sldChg chg="modSp mod setBg">
        <pc:chgData name="Naomi Kennedy" userId="6a91ff27-bc1a-45de-aa08-1d2b7fac079c" providerId="ADAL" clId="{CD57294B-64F9-48E7-82B6-B28DB2C014CA}" dt="2023-12-11T14:01:11.954" v="17" actId="20577"/>
        <pc:sldMkLst>
          <pc:docMk/>
          <pc:sldMk cId="2062183153" sldId="357"/>
        </pc:sldMkLst>
      </pc:sldChg>
      <pc:sldChg chg="modSp mod setBg">
        <pc:chgData name="Naomi Kennedy" userId="6a91ff27-bc1a-45de-aa08-1d2b7fac079c" providerId="ADAL" clId="{CD57294B-64F9-48E7-82B6-B28DB2C014CA}" dt="2023-12-11T14:01:36.244" v="21" actId="20577"/>
        <pc:sldMkLst>
          <pc:docMk/>
          <pc:sldMk cId="1896109742" sldId="358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CBC14-A2D9-460C-A9DD-217D4520391C}" type="datetimeFigureOut">
              <a:rPr lang="en-GB" smtClean="0"/>
              <a:t>10/12/2024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CAAD-AA59-4DDC-BC5E-C0495C07A2C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944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0201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8419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954897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6149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/>
              <a:t>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30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244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3191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63686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6140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12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47907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85CAAD-AA59-4DDC-BC5E-C0495C07A2CB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92709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1DB7CA-CC1E-2746-BA2A-FDA54CE4A808}" type="datetimeFigureOut">
              <a:rPr lang="en-US" smtClean="0"/>
              <a:t>12/10/2024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65B16F-133A-EE4A-94E2-733D257F48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1544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microsoft.com/office/2007/relationships/hdphoto" Target="../media/hdphoto5.wdp"/><Relationship Id="rId11" Type="http://schemas.openxmlformats.org/officeDocument/2006/relationships/image" Target="../media/image14.png"/><Relationship Id="rId5" Type="http://schemas.openxmlformats.org/officeDocument/2006/relationships/image" Target="../media/image26.png"/><Relationship Id="rId10" Type="http://schemas.openxmlformats.org/officeDocument/2006/relationships/image" Target="../media/image13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5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5.png"/><Relationship Id="rId7" Type="http://schemas.openxmlformats.org/officeDocument/2006/relationships/hyperlink" Target="https://www.surveymonkey.com/r/the-big-legal-lesson-2025-primary-pupil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the-big-legal-lesson-2025-volunteer" TargetMode="External"/><Relationship Id="rId5" Type="http://schemas.openxmlformats.org/officeDocument/2006/relationships/hyperlink" Target="https://www.surveymonkey.com/r/the-big-legal-lesson-2025-teacher" TargetMode="External"/><Relationship Id="rId10" Type="http://schemas.openxmlformats.org/officeDocument/2006/relationships/image" Target="../media/image42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microsoft.com/office/2007/relationships/hdphoto" Target="../media/hdphoto2.wdp"/><Relationship Id="rId5" Type="http://schemas.openxmlformats.org/officeDocument/2006/relationships/image" Target="../media/image12.png"/><Relationship Id="rId10" Type="http://schemas.openxmlformats.org/officeDocument/2006/relationships/image" Target="../media/image16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file:////Users/Nomad/Dropbox/NOMAD%20(1)/MARK'S%20ON%20THE%20GO/YC%20Migration%20resources/YC%20icon.png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5.png"/><Relationship Id="rId7" Type="http://schemas.microsoft.com/office/2007/relationships/hdphoto" Target="../media/hdphoto4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5.png"/><Relationship Id="rId4" Type="http://schemas.openxmlformats.org/officeDocument/2006/relationships/image" Target="file:////Users/Nomad/Dropbox/NOMAD%20(1)/MARK'S%20ON%20THE%20GO/YC%20Migration%20resources/YC%20icon.png" TargetMode="External"/><Relationship Id="rId9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587" y="0"/>
            <a:ext cx="914241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-560866" y="-1812577"/>
            <a:ext cx="10283823" cy="9150079"/>
          </a:xfrm>
          <a:custGeom>
            <a:avLst/>
            <a:gdLst>
              <a:gd name="connsiteX0" fmla="*/ 5151863 w 5151863"/>
              <a:gd name="connsiteY0" fmla="*/ 0 h 5006898"/>
              <a:gd name="connsiteX1" fmla="*/ 3724507 w 5151863"/>
              <a:gd name="connsiteY1" fmla="*/ 0 h 5006898"/>
              <a:gd name="connsiteX2" fmla="*/ 0 w 5151863"/>
              <a:gd name="connsiteY2" fmla="*/ 5006898 h 5006898"/>
              <a:gd name="connsiteX3" fmla="*/ 724829 w 5151863"/>
              <a:gd name="connsiteY3" fmla="*/ 5006898 h 5006898"/>
              <a:gd name="connsiteX4" fmla="*/ 5140712 w 5151863"/>
              <a:gd name="connsiteY4" fmla="*/ 2787805 h 5006898"/>
              <a:gd name="connsiteX5" fmla="*/ 5151863 w 5151863"/>
              <a:gd name="connsiteY5" fmla="*/ 0 h 5006898"/>
              <a:gd name="connsiteX0" fmla="*/ 5151863 w 5157737"/>
              <a:gd name="connsiteY0" fmla="*/ 0 h 5006898"/>
              <a:gd name="connsiteX1" fmla="*/ 3724507 w 5157737"/>
              <a:gd name="connsiteY1" fmla="*/ 0 h 5006898"/>
              <a:gd name="connsiteX2" fmla="*/ 0 w 5157737"/>
              <a:gd name="connsiteY2" fmla="*/ 5006898 h 5006898"/>
              <a:gd name="connsiteX3" fmla="*/ 724829 w 5157737"/>
              <a:gd name="connsiteY3" fmla="*/ 5006898 h 5006898"/>
              <a:gd name="connsiteX4" fmla="*/ 5157737 w 5157737"/>
              <a:gd name="connsiteY4" fmla="*/ 2770905 h 5006898"/>
              <a:gd name="connsiteX5" fmla="*/ 5151863 w 5157737"/>
              <a:gd name="connsiteY5" fmla="*/ 0 h 5006898"/>
              <a:gd name="connsiteX0" fmla="*/ 5151863 w 5153481"/>
              <a:gd name="connsiteY0" fmla="*/ 0 h 5006898"/>
              <a:gd name="connsiteX1" fmla="*/ 3724507 w 5153481"/>
              <a:gd name="connsiteY1" fmla="*/ 0 h 5006898"/>
              <a:gd name="connsiteX2" fmla="*/ 0 w 5153481"/>
              <a:gd name="connsiteY2" fmla="*/ 5006898 h 5006898"/>
              <a:gd name="connsiteX3" fmla="*/ 724829 w 5153481"/>
              <a:gd name="connsiteY3" fmla="*/ 5006898 h 5006898"/>
              <a:gd name="connsiteX4" fmla="*/ 5153481 w 5153481"/>
              <a:gd name="connsiteY4" fmla="*/ 2779355 h 5006898"/>
              <a:gd name="connsiteX5" fmla="*/ 5151863 w 5153481"/>
              <a:gd name="connsiteY5" fmla="*/ 0 h 500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53481" h="5006898">
                <a:moveTo>
                  <a:pt x="5151863" y="0"/>
                </a:moveTo>
                <a:lnTo>
                  <a:pt x="3724507" y="0"/>
                </a:lnTo>
                <a:lnTo>
                  <a:pt x="0" y="5006898"/>
                </a:lnTo>
                <a:lnTo>
                  <a:pt x="724829" y="5006898"/>
                </a:lnTo>
                <a:lnTo>
                  <a:pt x="5153481" y="2779355"/>
                </a:lnTo>
                <a:cubicBezTo>
                  <a:pt x="5152942" y="1852903"/>
                  <a:pt x="5152402" y="926452"/>
                  <a:pt x="515186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70794" y="1897247"/>
            <a:ext cx="383552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3200" b="1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What’s the law got to do with me?</a:t>
            </a:r>
          </a:p>
          <a:p>
            <a:pPr defTabSz="342892"/>
            <a:r>
              <a:rPr lang="en-GB" sz="20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Taster activity 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6868" y="6307423"/>
            <a:ext cx="3279448" cy="4523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911532" y="5827921"/>
            <a:ext cx="3094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b="1">
                <a:latin typeface="Century Gothic" panose="020B0502020202020204" pitchFamily="34" charset="0"/>
              </a:rPr>
              <a:t>Sponsored by</a:t>
            </a:r>
            <a:endParaRPr lang="en-GB" b="1">
              <a:latin typeface="Century Gothic" panose="020B0502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6100700-1205-4856-AFE2-1834754566E9}"/>
              </a:ext>
            </a:extLst>
          </p:cNvPr>
          <p:cNvGrpSpPr/>
          <p:nvPr/>
        </p:nvGrpSpPr>
        <p:grpSpPr>
          <a:xfrm>
            <a:off x="5175471" y="323042"/>
            <a:ext cx="3600489" cy="1247155"/>
            <a:chOff x="5186732" y="323042"/>
            <a:chExt cx="3983365" cy="140481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CEAFDAE-E793-32E2-131B-2F2B67B0B6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86732" y="323042"/>
              <a:ext cx="1269043" cy="1215117"/>
            </a:xfrm>
            <a:prstGeom prst="rect">
              <a:avLst/>
            </a:prstGeom>
          </p:spPr>
        </p:pic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763C4F8-DE45-85FA-336D-2C014B15FD3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18754" y="328503"/>
              <a:ext cx="2651343" cy="1399349"/>
            </a:xfrm>
            <a:prstGeom prst="rect">
              <a:avLst/>
            </a:prstGeom>
          </p:spPr>
        </p:pic>
      </p:grpSp>
      <p:sp>
        <p:nvSpPr>
          <p:cNvPr id="13" name="Freeform 27">
            <a:extLst>
              <a:ext uri="{FF2B5EF4-FFF2-40B4-BE49-F238E27FC236}">
                <a16:creationId xmlns:a16="http://schemas.microsoft.com/office/drawing/2014/main" id="{9349ADFF-8B12-4783-9C82-3BB1B81C5C55}"/>
              </a:ext>
            </a:extLst>
          </p:cNvPr>
          <p:cNvSpPr/>
          <p:nvPr/>
        </p:nvSpPr>
        <p:spPr>
          <a:xfrm>
            <a:off x="-2480018" y="-600203"/>
            <a:ext cx="7396312" cy="7458203"/>
          </a:xfrm>
          <a:custGeom>
            <a:avLst/>
            <a:gdLst>
              <a:gd name="connsiteX0" fmla="*/ 0 w 4600876"/>
              <a:gd name="connsiteY0" fmla="*/ 0 h 4639377"/>
              <a:gd name="connsiteX1" fmla="*/ 4600876 w 4600876"/>
              <a:gd name="connsiteY1" fmla="*/ 2377440 h 4639377"/>
              <a:gd name="connsiteX2" fmla="*/ 4600876 w 4600876"/>
              <a:gd name="connsiteY2" fmla="*/ 4639377 h 4639377"/>
              <a:gd name="connsiteX3" fmla="*/ 3455470 w 4600876"/>
              <a:gd name="connsiteY3" fmla="*/ 4639377 h 4639377"/>
              <a:gd name="connsiteX4" fmla="*/ 0 w 4600876"/>
              <a:gd name="connsiteY4" fmla="*/ 0 h 463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0876" h="4639377">
                <a:moveTo>
                  <a:pt x="0" y="0"/>
                </a:moveTo>
                <a:lnTo>
                  <a:pt x="4600876" y="2377440"/>
                </a:lnTo>
                <a:lnTo>
                  <a:pt x="4600876" y="4639377"/>
                </a:lnTo>
                <a:lnTo>
                  <a:pt x="3455470" y="4639377"/>
                </a:lnTo>
                <a:lnTo>
                  <a:pt x="0" y="0"/>
                </a:ln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14978" t="16694" r="-14978" b="-1516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reeform 30"/>
          <p:cNvSpPr/>
          <p:nvPr/>
        </p:nvSpPr>
        <p:spPr>
          <a:xfrm>
            <a:off x="3336794" y="3496033"/>
            <a:ext cx="2108847" cy="2811392"/>
          </a:xfrm>
          <a:custGeom>
            <a:avLst/>
            <a:gdLst>
              <a:gd name="connsiteX0" fmla="*/ 2720898 w 2720898"/>
              <a:gd name="connsiteY0" fmla="*/ 0 h 3334215"/>
              <a:gd name="connsiteX1" fmla="*/ 2720898 w 2720898"/>
              <a:gd name="connsiteY1" fmla="*/ 3334215 h 3334215"/>
              <a:gd name="connsiteX2" fmla="*/ 0 w 2720898"/>
              <a:gd name="connsiteY2" fmla="*/ 3334215 h 3334215"/>
              <a:gd name="connsiteX3" fmla="*/ 2720898 w 2720898"/>
              <a:gd name="connsiteY3" fmla="*/ 0 h 33342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0898" h="3334215">
                <a:moveTo>
                  <a:pt x="2720898" y="0"/>
                </a:moveTo>
                <a:lnTo>
                  <a:pt x="2720898" y="3334215"/>
                </a:lnTo>
                <a:lnTo>
                  <a:pt x="0" y="3334215"/>
                </a:lnTo>
                <a:lnTo>
                  <a:pt x="2720898" y="0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149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50912" y="6345530"/>
            <a:ext cx="79447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10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B8472B-C69B-4362-B9B3-F28753A7EA57}"/>
              </a:ext>
            </a:extLst>
          </p:cNvPr>
          <p:cNvSpPr txBox="1"/>
          <p:nvPr/>
        </p:nvSpPr>
        <p:spPr>
          <a:xfrm>
            <a:off x="773437" y="3135496"/>
            <a:ext cx="173603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Century Gothic" panose="020B0502020202020204" pitchFamily="34" charset="0"/>
              </a:rPr>
              <a:t>Learning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77C26-0D8F-4142-AD55-2A502478A973}"/>
              </a:ext>
            </a:extLst>
          </p:cNvPr>
          <p:cNvSpPr txBox="1"/>
          <p:nvPr/>
        </p:nvSpPr>
        <p:spPr>
          <a:xfrm>
            <a:off x="1824480" y="5467830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Buying a game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891EB68-361B-4B1F-80C1-5808ECAC8A5E}"/>
              </a:ext>
            </a:extLst>
          </p:cNvPr>
          <p:cNvSpPr txBox="1"/>
          <p:nvPr/>
        </p:nvSpPr>
        <p:spPr>
          <a:xfrm>
            <a:off x="3802495" y="3133541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Lunch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909143-6FB3-4349-A31A-1A1E85AAFD46}"/>
              </a:ext>
            </a:extLst>
          </p:cNvPr>
          <p:cNvSpPr txBox="1"/>
          <p:nvPr/>
        </p:nvSpPr>
        <p:spPr>
          <a:xfrm>
            <a:off x="7119758" y="3072250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PE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BB986D2-8DE0-40DA-B613-8E2282CC3BCA}"/>
              </a:ext>
            </a:extLst>
          </p:cNvPr>
          <p:cNvSpPr txBox="1"/>
          <p:nvPr/>
        </p:nvSpPr>
        <p:spPr>
          <a:xfrm>
            <a:off x="5673202" y="5428518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Playing Roblox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FD095B-220A-4CFC-B08A-6C76B34097B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2685" y="3848492"/>
            <a:ext cx="1736037" cy="173603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848C304-0E1D-4224-9E03-9B004CBD823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21141" y="1826622"/>
            <a:ext cx="1245390" cy="91263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84E7856-14BC-4745-AF54-CB534112E81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6026" y="1696760"/>
            <a:ext cx="1186543" cy="1186543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C3E707F7-DFD0-4CF9-B8A3-3974B76A93D3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1741841" y="2137946"/>
            <a:ext cx="741688" cy="717762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E9988AF-BF26-4886-904F-5D2C486D1718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1343626" y="1569498"/>
            <a:ext cx="711780" cy="83738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E8C8CE57-670A-46FC-9323-603CEA2484E3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848151" y="1663486"/>
            <a:ext cx="919134" cy="114642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F836F5-5C8D-4C11-A723-861162FAC2C3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4798" y="4096062"/>
            <a:ext cx="2112685" cy="1188385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5" name="TextBox 14"/>
          <p:cNvSpPr txBox="1"/>
          <p:nvPr/>
        </p:nvSpPr>
        <p:spPr>
          <a:xfrm>
            <a:off x="977833" y="6475041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</p:spTree>
    <p:extLst>
      <p:ext uri="{BB962C8B-B14F-4D97-AF65-F5344CB8AC3E}">
        <p14:creationId xmlns:p14="http://schemas.microsoft.com/office/powerpoint/2010/main" val="287841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8" grpId="0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11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7472" y="1367328"/>
            <a:ext cx="8966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600" b="1"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The Big Legal Lesson Big Challenge!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7472" y="2341209"/>
            <a:ext cx="8749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indent="0">
              <a:buNone/>
            </a:pPr>
            <a:r>
              <a:rPr lang="en-GB" sz="2400">
                <a:latin typeface="Century Gothic" panose="020B0502020202020204" pitchFamily="34" charset="0"/>
              </a:rPr>
              <a:t>Draw a time-line of your day. Where have you come into contact with the law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Left-Right Arrow 2"/>
          <p:cNvSpPr/>
          <p:nvPr/>
        </p:nvSpPr>
        <p:spPr>
          <a:xfrm>
            <a:off x="399917" y="4435593"/>
            <a:ext cx="8304468" cy="36576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84158" y="5105055"/>
            <a:ext cx="13822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Have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breakfast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85677" y="5116479"/>
            <a:ext cx="1354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Walk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to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school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768391" y="5134911"/>
            <a:ext cx="24460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English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maths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494069" y="5116479"/>
            <a:ext cx="974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School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starts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214411" y="5134911"/>
            <a:ext cx="1104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Art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44207" y="5125092"/>
            <a:ext cx="97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Lunch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36845" y="5075234"/>
            <a:ext cx="11336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Pick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up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70484" y="5068735"/>
            <a:ext cx="8369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Swim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926522" y="5044976"/>
            <a:ext cx="1319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Dinner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and </a:t>
            </a:r>
          </a:p>
          <a:p>
            <a:pPr algn="ctr"/>
            <a:r>
              <a:rPr lang="en-GB" b="1">
                <a:latin typeface="Century Gothic" panose="020B0502020202020204" pitchFamily="34" charset="0"/>
                <a:cs typeface="Arial" panose="020B0604020202020204" pitchFamily="34" charset="0"/>
              </a:rPr>
              <a:t>bed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7016" y="3475720"/>
            <a:ext cx="800626" cy="766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47385" y="3499483"/>
            <a:ext cx="513120" cy="7558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2669260" y="3587720"/>
            <a:ext cx="629874" cy="64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375" t="14750" r="6500" b="63500"/>
          <a:stretch/>
        </p:blipFill>
        <p:spPr>
          <a:xfrm>
            <a:off x="3632674" y="3611110"/>
            <a:ext cx="717454" cy="7052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4516326" y="3420420"/>
            <a:ext cx="619599" cy="904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5324708" y="3187687"/>
            <a:ext cx="522739" cy="1197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9894" y="3496377"/>
            <a:ext cx="787794" cy="789027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7146672" y="3577443"/>
            <a:ext cx="677081" cy="69705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52737" y="3523779"/>
            <a:ext cx="818191" cy="818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343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3" grpId="0"/>
      <p:bldP spid="17" grpId="0"/>
      <p:bldP spid="19" grpId="0"/>
      <p:bldP spid="20" grpId="0"/>
      <p:bldP spid="21" grpId="0"/>
      <p:bldP spid="22" grpId="0"/>
      <p:bldP spid="23" grpId="0"/>
      <p:bldP spid="2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12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8440" y="1291461"/>
            <a:ext cx="8855243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Clr>
                <a:schemeClr val="dk1"/>
              </a:buClr>
              <a:buSzPts val="2800"/>
            </a:pPr>
            <a:r>
              <a:rPr lang="en-GB" sz="3600" b="1">
                <a:latin typeface="Century Gothic" panose="020B0502020202020204" pitchFamily="34" charset="0"/>
              </a:rPr>
              <a:t>The Big Legal Lesson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3600" b="1">
                <a:latin typeface="Century Gothic" panose="020B0502020202020204" pitchFamily="34" charset="0"/>
              </a:rPr>
              <a:t>Big Challenge!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Use the worksheet provided to tell </a:t>
            </a:r>
          </a:p>
          <a:p>
            <a:pPr lvl="0"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us all about your day. </a:t>
            </a:r>
          </a:p>
          <a:p>
            <a:pPr lvl="0">
              <a:buClr>
                <a:schemeClr val="dk1"/>
              </a:buClr>
              <a:buSzPts val="2800"/>
            </a:pPr>
            <a:endParaRPr lang="en-GB" sz="2400">
              <a:latin typeface="Century Gothic" panose="020B0502020202020204" pitchFamily="34" charset="0"/>
            </a:endParaRPr>
          </a:p>
          <a:p>
            <a:pPr lvl="0"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How is the law affecting you</a:t>
            </a:r>
            <a:r>
              <a:rPr lang="en-GB" sz="240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sz="2400">
                <a:latin typeface="Century Gothic" panose="020B0502020202020204" pitchFamily="34" charset="0"/>
              </a:rPr>
              <a:t> 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315" y="1240625"/>
            <a:ext cx="3126578" cy="4418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486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13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1B257A-28BE-4797-B30B-1C8D45DAB7AC}"/>
              </a:ext>
            </a:extLst>
          </p:cNvPr>
          <p:cNvSpPr/>
          <p:nvPr/>
        </p:nvSpPr>
        <p:spPr>
          <a:xfrm>
            <a:off x="0" y="1310736"/>
            <a:ext cx="8975560" cy="2185214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marL="114300" indent="0" algn="ctr">
              <a:buNone/>
            </a:pPr>
            <a:r>
              <a:rPr lang="en-GB" sz="2800" b="1">
                <a:latin typeface="Arial"/>
                <a:cs typeface="Arial"/>
              </a:rPr>
              <a:t>Share your involvement!</a:t>
            </a:r>
            <a:endParaRPr lang="en-GB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>
                <a:latin typeface="Arial"/>
                <a:cs typeface="Arial"/>
              </a:rPr>
              <a:t>@YoungCitizensUK #TheBigLegalLesson</a:t>
            </a:r>
            <a:endParaRPr lang="en-GB" sz="2800">
              <a:latin typeface="Arial"/>
              <a:cs typeface="Arial"/>
            </a:endParaRPr>
          </a:p>
          <a:p>
            <a:pPr marL="114300" indent="0" algn="ctr">
              <a:buNone/>
            </a:pPr>
            <a:endParaRPr lang="en-GB" sz="2800" b="1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 indent="0" algn="ctr">
              <a:buNone/>
            </a:pPr>
            <a:r>
              <a:rPr lang="en-GB" sz="2800" b="1">
                <a:latin typeface="Arial" panose="020B0604020202020204" pitchFamily="34" charset="0"/>
                <a:cs typeface="Arial" panose="020B0604020202020204" pitchFamily="34" charset="0"/>
              </a:rPr>
              <a:t>Tell us what you thought by filling in a short survey</a:t>
            </a:r>
            <a:endParaRPr lang="en-GB" sz="2400">
              <a:latin typeface="Century Gothic" panose="020B0502020202020204" pitchFamily="34" charset="0"/>
            </a:endParaRPr>
          </a:p>
          <a:p>
            <a:pPr lvl="0"/>
            <a:endParaRPr lang="en-GB" sz="2400">
              <a:latin typeface="Century Gothic" panose="020B0502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B0EB10B-0177-4FCC-8C48-1097C7778BA3}"/>
              </a:ext>
            </a:extLst>
          </p:cNvPr>
          <p:cNvSpPr txBox="1"/>
          <p:nvPr/>
        </p:nvSpPr>
        <p:spPr>
          <a:xfrm>
            <a:off x="6018459" y="5307519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latin typeface="Arial"/>
                <a:cs typeface="Arial"/>
                <a:hlinkClick r:id="rId5"/>
              </a:rPr>
              <a:t>Teacher Survey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CC182D2-9B97-41D0-9D15-1406BC1EA89B}"/>
              </a:ext>
            </a:extLst>
          </p:cNvPr>
          <p:cNvSpPr txBox="1"/>
          <p:nvPr/>
        </p:nvSpPr>
        <p:spPr>
          <a:xfrm>
            <a:off x="2867441" y="5315888"/>
            <a:ext cx="3396693" cy="8309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latin typeface="Arial"/>
                <a:cs typeface="Arial"/>
                <a:hlinkClick r:id="rId6"/>
              </a:rPr>
              <a:t>Legal Volunteer Survey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B31F61A-FE44-4852-9A60-4D74CDD10412}"/>
              </a:ext>
            </a:extLst>
          </p:cNvPr>
          <p:cNvSpPr txBox="1"/>
          <p:nvPr/>
        </p:nvSpPr>
        <p:spPr>
          <a:xfrm>
            <a:off x="-264626" y="5293082"/>
            <a:ext cx="3396693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2400" b="1">
                <a:latin typeface="Arial"/>
                <a:cs typeface="Arial"/>
                <a:hlinkClick r:id="rId7"/>
              </a:rPr>
              <a:t>Pupil Survey</a:t>
            </a:r>
          </a:p>
        </p:txBody>
      </p:sp>
      <p:pic>
        <p:nvPicPr>
          <p:cNvPr id="2" name="Picture 1" descr="QR_code_the-big-legal-lesson-2025-primary-pupil.png">
            <a:extLst>
              <a:ext uri="{FF2B5EF4-FFF2-40B4-BE49-F238E27FC236}">
                <a16:creationId xmlns:a16="http://schemas.microsoft.com/office/drawing/2014/main" id="{0F97574F-32E0-CB3B-A3A6-2D4ACE1A137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01458" y="3671169"/>
            <a:ext cx="1488510" cy="1488510"/>
          </a:xfrm>
          <a:prstGeom prst="rect">
            <a:avLst/>
          </a:prstGeom>
        </p:spPr>
      </p:pic>
      <p:pic>
        <p:nvPicPr>
          <p:cNvPr id="4" name="Picture 3" descr="QR_code_the-big-legal-lesson-2025-volunteer.png">
            <a:extLst>
              <a:ext uri="{FF2B5EF4-FFF2-40B4-BE49-F238E27FC236}">
                <a16:creationId xmlns:a16="http://schemas.microsoft.com/office/drawing/2014/main" id="{05C00ADA-6041-9984-20BF-CCA3E3AD4DE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853841" y="3671168"/>
            <a:ext cx="1457196" cy="1488510"/>
          </a:xfrm>
          <a:prstGeom prst="rect">
            <a:avLst/>
          </a:prstGeom>
        </p:spPr>
      </p:pic>
      <p:pic>
        <p:nvPicPr>
          <p:cNvPr id="5" name="Picture 4" descr="QR_code_the-big-legal-lesson-2025-teacher.png">
            <a:extLst>
              <a:ext uri="{FF2B5EF4-FFF2-40B4-BE49-F238E27FC236}">
                <a16:creationId xmlns:a16="http://schemas.microsoft.com/office/drawing/2014/main" id="{F28C274A-74CB-C887-1C7A-ED476FEA1FC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80964" y="3671168"/>
            <a:ext cx="1488511" cy="1488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253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87" y="483073"/>
            <a:ext cx="9142413" cy="60410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685238" y="1128669"/>
            <a:ext cx="4089433" cy="274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endParaRPr lang="en-US" sz="1200" b="1"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pPr marL="342900" indent="-342900" defTabSz="457200">
              <a:buFont typeface="Arial" panose="020B0604020202020204" pitchFamily="34" charset="0"/>
              <a:buChar char="•"/>
            </a:pPr>
            <a:endParaRPr lang="en-GB" sz="200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800" b="1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A national campaign to teach children about the law.</a:t>
            </a: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 b="1">
              <a:solidFill>
                <a:srgbClr val="000000"/>
              </a:solidFill>
              <a:latin typeface="Century Gothic" panose="020B0502020202020204" pitchFamily="34" charset="0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endParaRPr lang="en-GB" sz="2400"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20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64697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Century Gothic" panose="020B0502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</a:t>
            </a:r>
            <a:endParaRPr lang="en-US" sz="2400" b="1">
              <a:solidFill>
                <a:schemeClr val="accent2"/>
              </a:solidFill>
              <a:latin typeface="Century Gothic" panose="020B0502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8826" y="3518627"/>
            <a:ext cx="6642713" cy="29423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rgbClr val="000000"/>
              </a:buClr>
              <a:buSzPts val="2800"/>
            </a:pPr>
            <a:r>
              <a:rPr lang="en-GB" sz="2400">
                <a:latin typeface="Century Gothic" panose="020B0502020202020204" pitchFamily="34" charset="0"/>
                <a:cs typeface="Arial" panose="020B0604020202020204" pitchFamily="34" charset="0"/>
              </a:rPr>
              <a:t>Thousands of teachers and 200,000 children have taken part so far. Now it’s your turn to get involved. 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endParaRPr lang="en-GB">
              <a:solidFill>
                <a:srgbClr val="000000"/>
              </a:solidFill>
              <a:latin typeface="Century Gothic" panose="020B0502020202020204" pitchFamily="34" charset="0"/>
              <a:ea typeface="Helvetica Neue"/>
              <a:cs typeface="Arial" panose="020B0604020202020204" pitchFamily="34" charset="0"/>
              <a:sym typeface="Helvetica Neue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 b="1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Join the conversation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rgbClr val="000000"/>
              </a:buClr>
              <a:buSzPts val="2800"/>
            </a:pP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@</a:t>
            </a:r>
            <a:r>
              <a:rPr lang="en-GB" sz="2400" err="1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YoungCitizensUK</a:t>
            </a: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#</a:t>
            </a:r>
            <a:r>
              <a:rPr lang="en-GB" sz="2400" err="1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TheBigLegalLesson</a:t>
            </a:r>
            <a:r>
              <a:rPr lang="en-GB" sz="2400">
                <a:solidFill>
                  <a:srgbClr val="000000"/>
                </a:solidFill>
                <a:latin typeface="Century Gothic" panose="020B0502020202020204" pitchFamily="34" charset="0"/>
                <a:ea typeface="Helvetica Neue"/>
                <a:cs typeface="Arial" panose="020B0604020202020204" pitchFamily="34" charset="0"/>
                <a:sym typeface="Helvetica Neue"/>
              </a:rPr>
              <a:t> </a:t>
            </a:r>
            <a:endParaRPr lang="en-GB" sz="2400">
              <a:latin typeface="Century Gothic" panose="020B0502020202020204" pitchFamily="34" charset="0"/>
              <a:cs typeface="Arial" panose="020B0604020202020204" pitchFamily="34" charset="0"/>
            </a:endParaRPr>
          </a:p>
          <a:p>
            <a:pPr defTabSz="457200"/>
            <a:endParaRPr lang="en-US" b="1"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  <a:p>
            <a:endParaRPr lang="en-GB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09084" y="3704938"/>
            <a:ext cx="2276350" cy="2043290"/>
          </a:xfrm>
          <a:prstGeom prst="rect">
            <a:avLst/>
          </a:prstGeom>
        </p:spPr>
      </p:pic>
      <p:pic>
        <p:nvPicPr>
          <p:cNvPr id="3" name="Picture 2" descr="TheBigLegalLessonLogo2025.png">
            <a:extLst>
              <a:ext uri="{FF2B5EF4-FFF2-40B4-BE49-F238E27FC236}">
                <a16:creationId xmlns:a16="http://schemas.microsoft.com/office/drawing/2014/main" id="{6AE1C8B3-B243-235D-145B-89B29919C8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785" y="1457045"/>
            <a:ext cx="3771900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24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3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874996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>
                <a:latin typeface="Century Gothic" panose="020B0502020202020204" pitchFamily="34" charset="0"/>
              </a:rPr>
              <a:t>What’s the law got to do with me?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7472" y="2245303"/>
            <a:ext cx="8831179" cy="38174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>
                <a:latin typeface="Century Gothic" panose="020B0502020202020204" pitchFamily="34" charset="0"/>
              </a:rPr>
              <a:t>You might think that the law has nothing to do with you, because you are still a child.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80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>
                <a:latin typeface="Century Gothic" panose="020B0502020202020204" pitchFamily="34" charset="0"/>
              </a:rPr>
              <a:t>But you’re wrong!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80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>
                <a:latin typeface="Century Gothic" panose="020B0502020202020204" pitchFamily="34" charset="0"/>
              </a:rPr>
              <a:t>The law affects everyone,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800">
                <a:latin typeface="Century Gothic" panose="020B0502020202020204" pitchFamily="34" charset="0"/>
              </a:rPr>
              <a:t>including you! </a:t>
            </a:r>
          </a:p>
          <a:p>
            <a:endParaRPr lang="en-GB" sz="2400" b="1">
              <a:latin typeface="Century Gothic" panose="020B0502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033" y="1902130"/>
            <a:ext cx="5537251" cy="5537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4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7472" y="1509667"/>
            <a:ext cx="7856185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800" b="1">
                <a:latin typeface="Century Gothic" panose="020B0502020202020204" pitchFamily="34" charset="0"/>
              </a:rPr>
              <a:t>Meet Charlie. Charlie is 8. He lives with his grandad and dad.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7472" y="2681111"/>
            <a:ext cx="5135699" cy="3073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Charlie wakes up early, gets out of bed and heads downstairs to eat some chocolate cereal.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Whilst Charlie is eating he watches some cartoons on TV.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/>
          </a:p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49445" y="2607942"/>
            <a:ext cx="4039633" cy="3257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42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5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08301" y="3633037"/>
            <a:ext cx="5135699" cy="2741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Charlie gets driven to school by his grandad. On the way they stop to fill up with petrol. Charlie wants to help but grandad says no.  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40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/>
          </a:p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568171-454B-41BB-A2B0-8657C6971D1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0912" y="3314425"/>
            <a:ext cx="3253170" cy="266099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95BADF5-B322-4769-AB62-3DE37C1BF357}"/>
              </a:ext>
            </a:extLst>
          </p:cNvPr>
          <p:cNvSpPr txBox="1"/>
          <p:nvPr/>
        </p:nvSpPr>
        <p:spPr>
          <a:xfrm>
            <a:off x="450912" y="1570991"/>
            <a:ext cx="5635094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At 8 o’clock Charlie’s dad pops his head around the door and tells him to go and get ready for school.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4B370E5-57D7-4491-AD9E-5A2F685030E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9028" y="1302707"/>
            <a:ext cx="1872343" cy="187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913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6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2" y="1324206"/>
            <a:ext cx="8672983" cy="182716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>
                <a:latin typeface="Century Gothic"/>
              </a:rPr>
              <a:t>At school Charlie has maths, followed by a spelling test, then it is break time. After break Charlie has English. It’s hungry work, he’s happy when lunch time arrives.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>
              <a:latin typeface="Century Gothic" panose="020B0502020202020204" pitchFamily="34" charset="0"/>
            </a:endParaRPr>
          </a:p>
          <a:p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1616F78-7478-476E-8665-5E6243FB5C4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7687" t="13437" r="49063" b="64062"/>
          <a:stretch/>
        </p:blipFill>
        <p:spPr>
          <a:xfrm>
            <a:off x="2005945" y="3306544"/>
            <a:ext cx="741688" cy="71776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D8D559E-0336-4241-8146-7BF6165563F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9813" t="11187" r="27875" b="62563"/>
          <a:stretch/>
        </p:blipFill>
        <p:spPr>
          <a:xfrm>
            <a:off x="1607730" y="2738096"/>
            <a:ext cx="711780" cy="83738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318CAEA5-2CFE-47FC-8B47-24898E13B6F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1188" b="64062"/>
          <a:stretch/>
        </p:blipFill>
        <p:spPr>
          <a:xfrm>
            <a:off x="1112255" y="2832084"/>
            <a:ext cx="919134" cy="114642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E08CDF-4B98-476F-9A07-035B364F02EB}"/>
              </a:ext>
            </a:extLst>
          </p:cNvPr>
          <p:cNvSpPr txBox="1"/>
          <p:nvPr/>
        </p:nvSpPr>
        <p:spPr>
          <a:xfrm>
            <a:off x="315598" y="4891801"/>
            <a:ext cx="8371202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Charlie is having a school dinner today, it’s roast dinner on the menu. </a:t>
            </a:r>
            <a:endParaRPr lang="en-GB" sz="240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0DE5BB-9B60-44FC-A0A7-5F3C788B537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375" b="92031" l="8125" r="91172">
                        <a14:foregroundMark x1="8281" y1="56563" x2="8281" y2="56563"/>
                        <a14:foregroundMark x1="50000" y1="9531" x2="50000" y2="9531"/>
                        <a14:foregroundMark x1="91172" y1="52969" x2="91172" y2="52969"/>
                        <a14:foregroundMark x1="53984" y1="92031" x2="53984" y2="92031"/>
                        <a14:foregroundMark x1="8125" y1="49688" x2="8125" y2="49688"/>
                        <a14:foregroundMark x1="8281" y1="55781" x2="8281" y2="55781"/>
                        <a14:foregroundMark x1="37031" y1="36797" x2="37031" y2="36797"/>
                        <a14:foregroundMark x1="47344" y1="35781" x2="47344" y2="35781"/>
                        <a14:foregroundMark x1="40703" y1="43203" x2="40703" y2="43203"/>
                        <a14:foregroundMark x1="44844" y1="46094" x2="44844" y2="46094"/>
                        <a14:foregroundMark x1="39531" y1="54688" x2="39531" y2="54688"/>
                        <a14:foregroundMark x1="48125" y1="56406" x2="48125" y2="564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24939" y="2626683"/>
            <a:ext cx="1604633" cy="160463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0FD224A-5679-4458-ABC4-04AFF53C4D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9977" b="89906" l="9609" r="90000">
                        <a14:foregroundMark x1="9609" y1="61502" x2="9609" y2="61502"/>
                        <a14:foregroundMark x1="16953" y1="31690" x2="16953" y2="31690"/>
                        <a14:foregroundMark x1="15859" y1="30869" x2="15859" y2="30869"/>
                        <a14:foregroundMark x1="23750" y1="28521" x2="23750" y2="28521"/>
                        <a14:foregroundMark x1="23750" y1="37207" x2="23750" y2="37207"/>
                        <a14:foregroundMark x1="24766" y1="57629" x2="24766" y2="57629"/>
                        <a14:foregroundMark x1="64609" y1="51291" x2="64609" y2="5129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39273" y="2483042"/>
            <a:ext cx="2495025" cy="1660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7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7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5445" y="1750626"/>
            <a:ext cx="4826887" cy="2031325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In the afternoon it’s Charlie’s favourite lesson, PE. The school day finishes with music. </a:t>
            </a:r>
          </a:p>
          <a:p>
            <a:endParaRPr lang="en-GB">
              <a:latin typeface="Century Gothic" panose="020B0502020202020204" pitchFamily="34" charset="0"/>
            </a:endParaRPr>
          </a:p>
          <a:p>
            <a:endParaRPr lang="en-GB" sz="1800">
              <a:latin typeface="Century Gothic" panose="020B0502020202020204" pitchFamily="34" charset="0"/>
            </a:endParaRPr>
          </a:p>
          <a:p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3EBB612-2237-4EB5-9CFC-2C67429B0E0D}"/>
              </a:ext>
            </a:extLst>
          </p:cNvPr>
          <p:cNvSpPr txBox="1"/>
          <p:nvPr/>
        </p:nvSpPr>
        <p:spPr>
          <a:xfrm>
            <a:off x="3080657" y="4164057"/>
            <a:ext cx="6063343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On the way home Charlie begs his dad to take him to the shops. He’s got some birthday money to spend and there is a new game out for his Switch.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DFF20C9-4047-4AE1-980A-049C4FE12BB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6399" y="3722722"/>
            <a:ext cx="2775001" cy="27750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AE74351-4DAF-49AA-8F49-B886E7D15E06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7943" y="2268885"/>
            <a:ext cx="1832794" cy="13430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A9B4EE1-2E69-4D7E-AD88-BFE278158F1E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83911" y="1247215"/>
            <a:ext cx="2340429" cy="143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18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8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8513" y="1408742"/>
            <a:ext cx="5321004" cy="3617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When they get home Charlie’s dad says that he can’t play his new game until he’s done his homework. </a:t>
            </a: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endParaRPr lang="en-GB" sz="2400">
              <a:latin typeface="Century Gothic" panose="020B0502020202020204" pitchFamily="34" charset="0"/>
            </a:endParaRPr>
          </a:p>
          <a:p>
            <a:pPr lv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ts val="2800"/>
            </a:pPr>
            <a:r>
              <a:rPr lang="en-GB" sz="2400">
                <a:latin typeface="Century Gothic" panose="020B0502020202020204" pitchFamily="34" charset="0"/>
              </a:rPr>
              <a:t>Charlie has some dinner, plays a bit of his game and then goes online to play Roblox before heading to bed. </a:t>
            </a:r>
            <a:endParaRPr lang="en-GB"/>
          </a:p>
          <a:p>
            <a:endParaRPr lang="en-GB"/>
          </a:p>
        </p:txBody>
      </p:sp>
      <p:sp>
        <p:nvSpPr>
          <p:cNvPr id="2" name="TextBox 1"/>
          <p:cNvSpPr txBox="1"/>
          <p:nvPr/>
        </p:nvSpPr>
        <p:spPr>
          <a:xfrm>
            <a:off x="275445" y="4943140"/>
            <a:ext cx="82238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>
                <a:latin typeface="Century Gothic" panose="020B0502020202020204" pitchFamily="34" charset="0"/>
              </a:rPr>
              <a:t>Talk to a partner. How many times do you think the law has affected Charlie’s day?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1BF0DE3-840C-41D5-BCB3-DF24BFFF5CB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3180" y="1386410"/>
            <a:ext cx="3251440" cy="3038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5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reeform 23"/>
          <p:cNvSpPr/>
          <p:nvPr/>
        </p:nvSpPr>
        <p:spPr>
          <a:xfrm>
            <a:off x="0" y="661423"/>
            <a:ext cx="9144000" cy="5809601"/>
          </a:xfrm>
          <a:custGeom>
            <a:avLst/>
            <a:gdLst>
              <a:gd name="connsiteX0" fmla="*/ 1 w 9144000"/>
              <a:gd name="connsiteY0" fmla="*/ 0 h 5809601"/>
              <a:gd name="connsiteX1" fmla="*/ 9144000 w 9144000"/>
              <a:gd name="connsiteY1" fmla="*/ 0 h 5809601"/>
              <a:gd name="connsiteX2" fmla="*/ 9144000 w 9144000"/>
              <a:gd name="connsiteY2" fmla="*/ 1085143 h 5809601"/>
              <a:gd name="connsiteX3" fmla="*/ 9144000 w 9144000"/>
              <a:gd name="connsiteY3" fmla="*/ 1307632 h 5809601"/>
              <a:gd name="connsiteX4" fmla="*/ 9144000 w 9144000"/>
              <a:gd name="connsiteY4" fmla="*/ 1384548 h 5809601"/>
              <a:gd name="connsiteX5" fmla="*/ 4567954 w 9144000"/>
              <a:gd name="connsiteY5" fmla="*/ 1562731 h 5809601"/>
              <a:gd name="connsiteX6" fmla="*/ 4567954 w 9144000"/>
              <a:gd name="connsiteY6" fmla="*/ 5098145 h 5809601"/>
              <a:gd name="connsiteX7" fmla="*/ 9144000 w 9144000"/>
              <a:gd name="connsiteY7" fmla="*/ 4919962 h 5809601"/>
              <a:gd name="connsiteX8" fmla="*/ 9144000 w 9144000"/>
              <a:gd name="connsiteY8" fmla="*/ 5358412 h 5809601"/>
              <a:gd name="connsiteX9" fmla="*/ 9144000 w 9144000"/>
              <a:gd name="connsiteY9" fmla="*/ 5575417 h 5809601"/>
              <a:gd name="connsiteX10" fmla="*/ 9144000 w 9144000"/>
              <a:gd name="connsiteY10" fmla="*/ 5809601 h 5809601"/>
              <a:gd name="connsiteX11" fmla="*/ 0 w 9144000"/>
              <a:gd name="connsiteY11" fmla="*/ 5809601 h 5809601"/>
              <a:gd name="connsiteX12" fmla="*/ 0 w 9144000"/>
              <a:gd name="connsiteY12" fmla="*/ 5358412 h 5809601"/>
              <a:gd name="connsiteX13" fmla="*/ 0 w 9144000"/>
              <a:gd name="connsiteY13" fmla="*/ 5358412 h 5809601"/>
              <a:gd name="connsiteX14" fmla="*/ 0 w 9144000"/>
              <a:gd name="connsiteY14" fmla="*/ 5276012 h 5809601"/>
              <a:gd name="connsiteX15" fmla="*/ 1 w 9144000"/>
              <a:gd name="connsiteY15" fmla="*/ 5276012 h 5809601"/>
              <a:gd name="connsiteX16" fmla="*/ 1 w 9144000"/>
              <a:gd name="connsiteY16" fmla="*/ 1740598 h 5809601"/>
              <a:gd name="connsiteX17" fmla="*/ 0 w 9144000"/>
              <a:gd name="connsiteY17" fmla="*/ 1740598 h 5809601"/>
              <a:gd name="connsiteX18" fmla="*/ 0 w 9144000"/>
              <a:gd name="connsiteY18" fmla="*/ 1085143 h 5809601"/>
              <a:gd name="connsiteX19" fmla="*/ 1 w 9144000"/>
              <a:gd name="connsiteY19" fmla="*/ 1085143 h 5809601"/>
              <a:gd name="connsiteX20" fmla="*/ 1 w 9144000"/>
              <a:gd name="connsiteY20" fmla="*/ 904183 h 58096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144000" h="5809601">
                <a:moveTo>
                  <a:pt x="1" y="0"/>
                </a:moveTo>
                <a:lnTo>
                  <a:pt x="9144000" y="0"/>
                </a:lnTo>
                <a:lnTo>
                  <a:pt x="9144000" y="1085143"/>
                </a:lnTo>
                <a:lnTo>
                  <a:pt x="9144000" y="1307632"/>
                </a:lnTo>
                <a:lnTo>
                  <a:pt x="9144000" y="1384548"/>
                </a:lnTo>
                <a:lnTo>
                  <a:pt x="4567954" y="1562731"/>
                </a:lnTo>
                <a:lnTo>
                  <a:pt x="4567954" y="5098145"/>
                </a:lnTo>
                <a:lnTo>
                  <a:pt x="9144000" y="4919962"/>
                </a:lnTo>
                <a:lnTo>
                  <a:pt x="9144000" y="5358412"/>
                </a:lnTo>
                <a:lnTo>
                  <a:pt x="9144000" y="5575417"/>
                </a:lnTo>
                <a:lnTo>
                  <a:pt x="9144000" y="5809601"/>
                </a:lnTo>
                <a:lnTo>
                  <a:pt x="0" y="5809601"/>
                </a:lnTo>
                <a:lnTo>
                  <a:pt x="0" y="5358412"/>
                </a:lnTo>
                <a:lnTo>
                  <a:pt x="0" y="5358412"/>
                </a:lnTo>
                <a:lnTo>
                  <a:pt x="0" y="5276012"/>
                </a:lnTo>
                <a:lnTo>
                  <a:pt x="1" y="5276012"/>
                </a:lnTo>
                <a:lnTo>
                  <a:pt x="1" y="1740598"/>
                </a:lnTo>
                <a:lnTo>
                  <a:pt x="0" y="1740598"/>
                </a:lnTo>
                <a:lnTo>
                  <a:pt x="0" y="1085143"/>
                </a:lnTo>
                <a:lnTo>
                  <a:pt x="1" y="1085143"/>
                </a:lnTo>
                <a:lnTo>
                  <a:pt x="1" y="9041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25"/>
          <p:cNvSpPr/>
          <p:nvPr/>
        </p:nvSpPr>
        <p:spPr>
          <a:xfrm>
            <a:off x="0" y="5989764"/>
            <a:ext cx="9144000" cy="865668"/>
          </a:xfrm>
          <a:custGeom>
            <a:avLst/>
            <a:gdLst>
              <a:gd name="connsiteX0" fmla="*/ 9144000 w 9144000"/>
              <a:gd name="connsiteY0" fmla="*/ 0 h 865668"/>
              <a:gd name="connsiteX1" fmla="*/ 9144000 w 9144000"/>
              <a:gd name="connsiteY1" fmla="*/ 481259 h 865668"/>
              <a:gd name="connsiteX2" fmla="*/ 9144000 w 9144000"/>
              <a:gd name="connsiteY2" fmla="*/ 655455 h 865668"/>
              <a:gd name="connsiteX3" fmla="*/ 9144000 w 9144000"/>
              <a:gd name="connsiteY3" fmla="*/ 865668 h 865668"/>
              <a:gd name="connsiteX4" fmla="*/ 0 w 9144000"/>
              <a:gd name="connsiteY4" fmla="*/ 865668 h 865668"/>
              <a:gd name="connsiteX5" fmla="*/ 0 w 9144000"/>
              <a:gd name="connsiteY5" fmla="*/ 655455 h 865668"/>
              <a:gd name="connsiteX6" fmla="*/ 0 w 9144000"/>
              <a:gd name="connsiteY6" fmla="*/ 481259 h 865668"/>
              <a:gd name="connsiteX7" fmla="*/ 0 w 9144000"/>
              <a:gd name="connsiteY7" fmla="*/ 356050 h 865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865668">
                <a:moveTo>
                  <a:pt x="9144000" y="0"/>
                </a:moveTo>
                <a:lnTo>
                  <a:pt x="9144000" y="481259"/>
                </a:lnTo>
                <a:lnTo>
                  <a:pt x="9144000" y="655455"/>
                </a:lnTo>
                <a:lnTo>
                  <a:pt x="9144000" y="865668"/>
                </a:lnTo>
                <a:lnTo>
                  <a:pt x="0" y="865668"/>
                </a:lnTo>
                <a:lnTo>
                  <a:pt x="0" y="655455"/>
                </a:lnTo>
                <a:lnTo>
                  <a:pt x="0" y="481259"/>
                </a:lnTo>
                <a:lnTo>
                  <a:pt x="0" y="3560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>
            <a:off x="0" y="1"/>
            <a:ext cx="9144000" cy="1140117"/>
          </a:xfrm>
          <a:custGeom>
            <a:avLst/>
            <a:gdLst>
              <a:gd name="connsiteX0" fmla="*/ 0 w 9144000"/>
              <a:gd name="connsiteY0" fmla="*/ 0 h 1140117"/>
              <a:gd name="connsiteX1" fmla="*/ 9144000 w 9144000"/>
              <a:gd name="connsiteY1" fmla="*/ 0 h 1140117"/>
              <a:gd name="connsiteX2" fmla="*/ 9144000 w 9144000"/>
              <a:gd name="connsiteY2" fmla="*/ 484662 h 1140117"/>
              <a:gd name="connsiteX3" fmla="*/ 9144000 w 9144000"/>
              <a:gd name="connsiteY3" fmla="*/ 760270 h 1140117"/>
              <a:gd name="connsiteX4" fmla="*/ 9144000 w 9144000"/>
              <a:gd name="connsiteY4" fmla="*/ 784067 h 1140117"/>
              <a:gd name="connsiteX5" fmla="*/ 0 w 9144000"/>
              <a:gd name="connsiteY5" fmla="*/ 1140117 h 1140117"/>
              <a:gd name="connsiteX6" fmla="*/ 0 w 9144000"/>
              <a:gd name="connsiteY6" fmla="*/ 760270 h 1140117"/>
              <a:gd name="connsiteX7" fmla="*/ 0 w 9144000"/>
              <a:gd name="connsiteY7" fmla="*/ 484662 h 1140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44000" h="1140117">
                <a:moveTo>
                  <a:pt x="0" y="0"/>
                </a:moveTo>
                <a:lnTo>
                  <a:pt x="9144000" y="0"/>
                </a:lnTo>
                <a:lnTo>
                  <a:pt x="9144000" y="484662"/>
                </a:lnTo>
                <a:lnTo>
                  <a:pt x="9144000" y="760270"/>
                </a:lnTo>
                <a:lnTo>
                  <a:pt x="9144000" y="784067"/>
                </a:lnTo>
                <a:lnTo>
                  <a:pt x="0" y="1140117"/>
                </a:lnTo>
                <a:lnTo>
                  <a:pt x="0" y="760270"/>
                </a:lnTo>
                <a:lnTo>
                  <a:pt x="0" y="4846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r:link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445" y="268625"/>
            <a:ext cx="923769" cy="1033742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974360" y="6455323"/>
            <a:ext cx="51116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bg2">
                    <a:lumMod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© Young Citizens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0912" y="6293278"/>
            <a:ext cx="79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892"/>
            <a:r>
              <a:rPr lang="en-GB" sz="2400" b="1">
                <a:solidFill>
                  <a:schemeClr val="accent2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9</a:t>
            </a:r>
            <a:endParaRPr lang="en-US" sz="2400" b="1">
              <a:solidFill>
                <a:schemeClr val="accent2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75445" y="1408742"/>
            <a:ext cx="7675859" cy="8956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r>
              <a:rPr lang="en-GB" sz="3600" b="1">
                <a:latin typeface="Century Gothic" panose="020B0502020202020204" pitchFamily="34" charset="0"/>
              </a:rPr>
              <a:t>Let’s see if you found them all …</a:t>
            </a:r>
          </a:p>
          <a:p>
            <a:pPr lvl="0">
              <a:lnSpc>
                <a:spcPct val="90000"/>
              </a:lnSpc>
              <a:buClr>
                <a:schemeClr val="dk1"/>
              </a:buClr>
              <a:buSzPts val="2800"/>
            </a:pPr>
            <a:endParaRPr lang="en-GB" sz="2200">
              <a:latin typeface="Century Gothic" panose="020B0502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2696" y="2259912"/>
            <a:ext cx="1130253" cy="14525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AB8472B-C69B-4362-B9B3-F28753A7EA57}"/>
              </a:ext>
            </a:extLst>
          </p:cNvPr>
          <p:cNvSpPr txBox="1"/>
          <p:nvPr/>
        </p:nvSpPr>
        <p:spPr>
          <a:xfrm>
            <a:off x="502576" y="3724503"/>
            <a:ext cx="22455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Century Gothic" panose="020B0502020202020204" pitchFamily="34" charset="0"/>
              </a:rPr>
              <a:t>Eating </a:t>
            </a:r>
          </a:p>
          <a:p>
            <a:pPr algn="ctr"/>
            <a:r>
              <a:rPr lang="en-GB" sz="2400">
                <a:latin typeface="Century Gothic" panose="020B0502020202020204" pitchFamily="34" charset="0"/>
              </a:rPr>
              <a:t>breakfast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8577C26-0D8F-4142-AD55-2A502478A973}"/>
              </a:ext>
            </a:extLst>
          </p:cNvPr>
          <p:cNvSpPr txBox="1"/>
          <p:nvPr/>
        </p:nvSpPr>
        <p:spPr>
          <a:xfrm>
            <a:off x="2389560" y="5587534"/>
            <a:ext cx="40484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In the car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E62AD61-00CA-42C6-90A0-6C8E80CE5C3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1692" l="0" r="95165">
                        <a14:foregroundMark x1="12977" y1="83385" x2="12977" y2="83385"/>
                        <a14:foregroundMark x1="18193" y1="71231" x2="18193" y2="71231"/>
                        <a14:foregroundMark x1="83461" y1="64769" x2="83461" y2="64769"/>
                        <a14:foregroundMark x1="81170" y1="69231" x2="81170" y2="69231"/>
                        <a14:foregroundMark x1="15394" y1="68154" x2="15394" y2="68154"/>
                        <a14:foregroundMark x1="7634" y1="78615" x2="7634" y2="78615"/>
                        <a14:foregroundMark x1="49746" y1="71846" x2="49746" y2="71846"/>
                        <a14:foregroundMark x1="95420" y1="87538" x2="95420" y2="87538"/>
                        <a14:foregroundMark x1="71374" y1="50462" x2="71374" y2="50462"/>
                        <a14:foregroundMark x1="71883" y1="55692" x2="71883" y2="55692"/>
                        <a14:foregroundMark x1="72137" y1="66154" x2="72137" y2="66154"/>
                        <a14:foregroundMark x1="72137" y1="66154" x2="72137" y2="66154"/>
                        <a14:foregroundMark x1="69975" y1="80769" x2="69975" y2="80769"/>
                        <a14:foregroundMark x1="37150" y1="77077" x2="37150" y2="77077"/>
                        <a14:foregroundMark x1="19466" y1="79077" x2="19466" y2="79077"/>
                        <a14:foregroundMark x1="15394" y1="88923" x2="15394" y2="88923"/>
                        <a14:foregroundMark x1="77735" y1="83846" x2="77735" y2="83846"/>
                        <a14:foregroundMark x1="83333" y1="91846" x2="83333" y2="91846"/>
                        <a14:foregroundMark x1="94020" y1="90615" x2="94020" y2="90615"/>
                        <a14:foregroundMark x1="31679" y1="39385" x2="31679" y2="3938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6242" y="1820207"/>
            <a:ext cx="1851516" cy="1531602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891EB68-361B-4B1F-80C1-5808ECAC8A5E}"/>
              </a:ext>
            </a:extLst>
          </p:cNvPr>
          <p:cNvSpPr txBox="1"/>
          <p:nvPr/>
        </p:nvSpPr>
        <p:spPr>
          <a:xfrm>
            <a:off x="7000811" y="3633552"/>
            <a:ext cx="18272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Century Gothic" panose="020B0502020202020204" pitchFamily="34" charset="0"/>
              </a:rPr>
              <a:t>Going to </a:t>
            </a:r>
          </a:p>
          <a:p>
            <a:pPr algn="ctr"/>
            <a:r>
              <a:rPr lang="en-GB" sz="2400">
                <a:latin typeface="Century Gothic" panose="020B0502020202020204" pitchFamily="34" charset="0"/>
              </a:rPr>
              <a:t>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536DB093-0B83-44C7-A1D9-7CFF3DF48C8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257" y="2427822"/>
            <a:ext cx="1390094" cy="1175064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45909143-6FB3-4349-A31A-1A1E85AAFD46}"/>
              </a:ext>
            </a:extLst>
          </p:cNvPr>
          <p:cNvSpPr txBox="1"/>
          <p:nvPr/>
        </p:nvSpPr>
        <p:spPr>
          <a:xfrm>
            <a:off x="3670521" y="3600654"/>
            <a:ext cx="182723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>
                <a:latin typeface="Century Gothic" panose="020B0502020202020204" pitchFamily="34" charset="0"/>
              </a:rPr>
              <a:t>Watching </a:t>
            </a:r>
          </a:p>
          <a:p>
            <a:pPr algn="ctr"/>
            <a:r>
              <a:rPr lang="en-GB" sz="2400">
                <a:latin typeface="Century Gothic" panose="020B0502020202020204" pitchFamily="34" charset="0"/>
              </a:rPr>
              <a:t>TV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28EB09E2-3D63-4666-94DF-FBD1045D6E8E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7728" y="4564464"/>
            <a:ext cx="1063167" cy="9448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45C3AE9-2A71-4BB9-BD5E-A741AB844437}"/>
              </a:ext>
            </a:extLst>
          </p:cNvPr>
          <p:cNvSpPr txBox="1"/>
          <p:nvPr/>
        </p:nvSpPr>
        <p:spPr>
          <a:xfrm>
            <a:off x="5497758" y="5496754"/>
            <a:ext cx="240487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>
                <a:latin typeface="Century Gothic" panose="020B0502020202020204" pitchFamily="34" charset="0"/>
              </a:rPr>
              <a:t>Getting petrol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A4BBAB7-6D09-443B-AEC7-965022FAD6EB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3009" y="4263208"/>
            <a:ext cx="1107996" cy="110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109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4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165393"/>
      </a:dk2>
      <a:lt2>
        <a:srgbClr val="E7E6E6"/>
      </a:lt2>
      <a:accent1>
        <a:srgbClr val="FFF14F"/>
      </a:accent1>
      <a:accent2>
        <a:srgbClr val="F1613F"/>
      </a:accent2>
      <a:accent3>
        <a:srgbClr val="E34597"/>
      </a:accent3>
      <a:accent4>
        <a:srgbClr val="67C3BB"/>
      </a:accent4>
      <a:accent5>
        <a:srgbClr val="5BFFFF"/>
      </a:accent5>
      <a:accent6>
        <a:srgbClr val="70FF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1C7568EC5AA644A4E9847DAEDC84D0" ma:contentTypeVersion="15" ma:contentTypeDescription="Create a new document." ma:contentTypeScope="" ma:versionID="3cdec439ee44297cb60395ebee17951b">
  <xsd:schema xmlns:xsd="http://www.w3.org/2001/XMLSchema" xmlns:xs="http://www.w3.org/2001/XMLSchema" xmlns:p="http://schemas.microsoft.com/office/2006/metadata/properties" xmlns:ns2="78cbfd63-0c0c-4a40-b6c2-91397a63e293" xmlns:ns3="5aa87c49-2c72-4e82-8118-859c387cbb83" targetNamespace="http://schemas.microsoft.com/office/2006/metadata/properties" ma:root="true" ma:fieldsID="2e6beeb998515db1fe12661d24f8224a" ns2:_="" ns3:_="">
    <xsd:import namespace="78cbfd63-0c0c-4a40-b6c2-91397a63e293"/>
    <xsd:import namespace="5aa87c49-2c72-4e82-8118-859c387cbb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cbfd63-0c0c-4a40-b6c2-91397a63e2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da384c4c-9704-46bd-9fbe-cc5170dd740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15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aa87c49-2c72-4e82-8118-859c387cbb8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0fec1b0-5220-4cae-8c34-67c9ade9cdf4}" ma:internalName="TaxCatchAll" ma:showField="CatchAllData" ma:web="5aa87c49-2c72-4e82-8118-859c387cbb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8cbfd63-0c0c-4a40-b6c2-91397a63e293">
      <Terms xmlns="http://schemas.microsoft.com/office/infopath/2007/PartnerControls"/>
    </lcf76f155ced4ddcb4097134ff3c332f>
    <TaxCatchAll xmlns="5aa87c49-2c72-4e82-8118-859c387cbb83" xsi:nil="true"/>
  </documentManagement>
</p:properties>
</file>

<file path=customXml/itemProps1.xml><?xml version="1.0" encoding="utf-8"?>
<ds:datastoreItem xmlns:ds="http://schemas.openxmlformats.org/officeDocument/2006/customXml" ds:itemID="{721B7E78-283D-4041-B71A-C83CE7831C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FC0878-5526-4D53-A5AC-2A0D3A338613}">
  <ds:schemaRefs>
    <ds:schemaRef ds:uri="5aa87c49-2c72-4e82-8118-859c387cbb83"/>
    <ds:schemaRef ds:uri="78cbfd63-0c0c-4a40-b6c2-91397a63e29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4145AE2-0D65-442C-AA37-39A678375AF6}">
  <ds:schemaRefs>
    <ds:schemaRef ds:uri="5aa87c49-2c72-4e82-8118-859c387cbb83"/>
    <ds:schemaRef ds:uri="78cbfd63-0c0c-4a40-b6c2-91397a63e29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On-screen Show (4:3)</PresentationFormat>
  <Slides>13</Slides>
  <Notes>12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
 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
  </dc:title>
  <dc:creator>Naomi Kennedy</dc:creator>
  <cp:revision>1</cp:revision>
  <dcterms:created xsi:type="dcterms:W3CDTF">1899-12-31T23:00:00Z</dcterms:created>
  <dcterms:modified xsi:type="dcterms:W3CDTF">2024-12-10T13:18:05Z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0x010100841C7568EC5AA644A4E9847DAEDC84D0</vt:lpwstr>
  </property>
  <property fmtid="{D5CDD505-2E9C-101B-9397-08002B2CF9AE}" pid="3" name="Order">
    <vt:r8>7022600</vt:r8>
  </property>
  <property fmtid="{D5CDD505-2E9C-101B-9397-08002B2CF9AE}" pid="4" name="MediaServiceImageTags">
    <vt:lpwstr/>
  </property>
</Properties>
</file>