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modernComment_11C_9A38D177.xml" ContentType="application/vnd.ms-powerpoint.comments+xml"/>
  <Override PartName="/ppt/notesSlides/notesSlide1.xml" ContentType="application/vnd.openxmlformats-officedocument.presentationml.notesSlide+xml"/>
  <Override PartName="/ppt/comments/modernComment_148_8806745F.xml" ContentType="application/vnd.ms-powerpoint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modernComment_170_5EA7D69F.xml" ContentType="application/vnd.ms-powerpoint.comments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6"/>
  </p:notesMasterIdLst>
  <p:sldIdLst>
    <p:sldId id="284" r:id="rId5"/>
    <p:sldId id="328" r:id="rId6"/>
    <p:sldId id="342" r:id="rId7"/>
    <p:sldId id="343" r:id="rId8"/>
    <p:sldId id="357" r:id="rId9"/>
    <p:sldId id="383" r:id="rId10"/>
    <p:sldId id="384" r:id="rId11"/>
    <p:sldId id="382" r:id="rId12"/>
    <p:sldId id="359" r:id="rId13"/>
    <p:sldId id="369" r:id="rId14"/>
    <p:sldId id="3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1E689C0-7808-6E89-6E9E-37561AA60811}" name="Lisa Yates" initials="LY" userId="S::lisa.yates@youngcitizens.org::998e3b1b-6ef4-4467-a2a2-524d3c65665a" providerId="AD"/>
  <p188:author id="{8E3786F4-1A17-B48A-1F6F-082F48664AF1}" name="Kirsty Robertson" initials="KR" userId="S::Kirsty.Robertson@youngcitizens.org::c675aafd-d242-4524-bf4c-51bf54a7d63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omi Kennedy" initials="NK" lastIdx="6" clrIdx="0">
    <p:extLst>
      <p:ext uri="{19B8F6BF-5375-455C-9EA6-DF929625EA0E}">
        <p15:presenceInfo xmlns:p15="http://schemas.microsoft.com/office/powerpoint/2012/main" userId="S-1-5-21-600606445-897779884-259006233-7092" providerId="AD"/>
      </p:ext>
    </p:extLst>
  </p:cmAuthor>
  <p:cmAuthor id="2" name="Baker McKenzie" initials="BMcK" lastIdx="1" clrIdx="1">
    <p:extLst>
      <p:ext uri="{19B8F6BF-5375-455C-9EA6-DF929625EA0E}">
        <p15:presenceInfo xmlns:p15="http://schemas.microsoft.com/office/powerpoint/2012/main" userId="Baker McKenzie" providerId="None"/>
      </p:ext>
    </p:extLst>
  </p:cmAuthor>
  <p:cmAuthor id="3" name="Thomas Roberts" initials="TR" lastIdx="1" clrIdx="2">
    <p:extLst>
      <p:ext uri="{19B8F6BF-5375-455C-9EA6-DF929625EA0E}">
        <p15:presenceInfo xmlns:p15="http://schemas.microsoft.com/office/powerpoint/2012/main" userId="Thomas Roberts" providerId="None"/>
      </p:ext>
    </p:extLst>
  </p:cmAuthor>
  <p:cmAuthor id="4" name="Yvonne Richards" initials="YR" lastIdx="9" clrIdx="3">
    <p:extLst>
      <p:ext uri="{19B8F6BF-5375-455C-9EA6-DF929625EA0E}">
        <p15:presenceInfo xmlns:p15="http://schemas.microsoft.com/office/powerpoint/2012/main" userId="S-1-5-21-600606445-897779884-259006233-8609" providerId="AD"/>
      </p:ext>
    </p:extLst>
  </p:cmAuthor>
  <p:cmAuthor id="5" name="Sarah Jasmi" initials="SJ" lastIdx="1" clrIdx="4">
    <p:extLst>
      <p:ext uri="{19B8F6BF-5375-455C-9EA6-DF929625EA0E}">
        <p15:presenceInfo xmlns:p15="http://schemas.microsoft.com/office/powerpoint/2012/main" userId="S-1-5-21-600606445-897779884-259006233-14620" providerId="AD"/>
      </p:ext>
    </p:extLst>
  </p:cmAuthor>
  <p:cmAuthor id="6" name="Naomi Kennedy" initials="NK [2]" lastIdx="1" clrIdx="5">
    <p:extLst>
      <p:ext uri="{19B8F6BF-5375-455C-9EA6-DF929625EA0E}">
        <p15:presenceInfo xmlns:p15="http://schemas.microsoft.com/office/powerpoint/2012/main" userId="S::Naomi.Kennedy@youngcitizens.org::6a91ff27-bc1a-45de-aa08-1d2b7fac079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C6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58" autoAdjust="0"/>
    <p:restoredTop sz="89573" autoAdjust="0"/>
  </p:normalViewPr>
  <p:slideViewPr>
    <p:cSldViewPr snapToGrid="0" snapToObjects="1">
      <p:cViewPr varScale="1">
        <p:scale>
          <a:sx n="35" d="100"/>
          <a:sy n="35" d="100"/>
        </p:scale>
        <p:origin x="5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omi Kennedy" userId="6a91ff27-bc1a-45de-aa08-1d2b7fac079c" providerId="ADAL" clId="{EE65E5B5-7897-431E-9A13-82B8DD7C3703}"/>
    <pc:docChg chg="custSel modSld">
      <pc:chgData name="Naomi Kennedy" userId="6a91ff27-bc1a-45de-aa08-1d2b7fac079c" providerId="ADAL" clId="{EE65E5B5-7897-431E-9A13-82B8DD7C3703}" dt="2024-01-10T10:48:52.345" v="35" actId="20577"/>
      <pc:docMkLst>
        <pc:docMk/>
      </pc:docMkLst>
      <pc:sldChg chg="modSp mod delCm modCm">
        <pc:chgData name="Naomi Kennedy" userId="6a91ff27-bc1a-45de-aa08-1d2b7fac079c" providerId="ADAL" clId="{EE65E5B5-7897-431E-9A13-82B8DD7C3703}" dt="2024-01-05T14:08:32.637" v="31" actId="20577"/>
        <pc:sldMkLst>
          <pc:docMk/>
          <pc:sldMk cId="3630426602" sldId="343"/>
        </pc:sldMkLst>
      </pc:sldChg>
      <pc:sldChg chg="modSp mod">
        <pc:chgData name="Naomi Kennedy" userId="6a91ff27-bc1a-45de-aa08-1d2b7fac079c" providerId="ADAL" clId="{EE65E5B5-7897-431E-9A13-82B8DD7C3703}" dt="2024-01-10T10:48:52.345" v="35" actId="20577"/>
        <pc:sldMkLst>
          <pc:docMk/>
          <pc:sldMk cId="2598541326" sldId="357"/>
        </pc:sldMkLst>
      </pc:sldChg>
      <pc:sldChg chg="addSp delSp modSp mod">
        <pc:chgData name="Naomi Kennedy" userId="6a91ff27-bc1a-45de-aa08-1d2b7fac079c" providerId="ADAL" clId="{EE65E5B5-7897-431E-9A13-82B8DD7C3703}" dt="2024-01-05T10:09:57.874" v="18" actId="1076"/>
        <pc:sldMkLst>
          <pc:docMk/>
          <pc:sldMk cId="3151334075" sldId="359"/>
        </pc:sldMkLst>
      </pc:sldChg>
      <pc:sldChg chg="modSp mod delCm modCm">
        <pc:chgData name="Naomi Kennedy" userId="6a91ff27-bc1a-45de-aa08-1d2b7fac079c" providerId="ADAL" clId="{EE65E5B5-7897-431E-9A13-82B8DD7C3703}" dt="2024-01-05T14:08:49.610" v="34"/>
        <pc:sldMkLst>
          <pc:docMk/>
          <pc:sldMk cId="1588057759" sldId="368"/>
        </pc:sldMkLst>
      </pc:sldChg>
      <pc:sldChg chg="modSp">
        <pc:chgData name="Naomi Kennedy" userId="6a91ff27-bc1a-45de-aa08-1d2b7fac079c" providerId="ADAL" clId="{EE65E5B5-7897-431E-9A13-82B8DD7C3703}" dt="2024-01-05T09:59:38.995" v="0" actId="20577"/>
        <pc:sldMkLst>
          <pc:docMk/>
          <pc:sldMk cId="3227908822" sldId="369"/>
        </pc:sldMkLst>
      </pc:sldChg>
      <pc:sldChg chg="modSp mod">
        <pc:chgData name="Naomi Kennedy" userId="6a91ff27-bc1a-45de-aa08-1d2b7fac079c" providerId="ADAL" clId="{EE65E5B5-7897-431E-9A13-82B8DD7C3703}" dt="2024-01-05T10:08:58.615" v="13" actId="20577"/>
        <pc:sldMkLst>
          <pc:docMk/>
          <pc:sldMk cId="533078845" sldId="382"/>
        </pc:sldMkLst>
      </pc:sldChg>
    </pc:docChg>
  </pc:docChgLst>
  <pc:docChgLst>
    <pc:chgData name="Kirsty Robertson" userId="c675aafd-d242-4524-bf4c-51bf54a7d63f" providerId="ADAL" clId="{C174FA5F-28E6-4616-834D-28D0D17C2250}"/>
    <pc:docChg chg="modSld">
      <pc:chgData name="Kirsty Robertson" userId="c675aafd-d242-4524-bf4c-51bf54a7d63f" providerId="ADAL" clId="{C174FA5F-28E6-4616-834D-28D0D17C2250}" dt="2024-01-05T13:46:35.244" v="11" actId="113"/>
      <pc:docMkLst>
        <pc:docMk/>
      </pc:docMkLst>
      <pc:sldChg chg="modSp addCm">
        <pc:chgData name="Kirsty Robertson" userId="c675aafd-d242-4524-bf4c-51bf54a7d63f" providerId="ADAL" clId="{C174FA5F-28E6-4616-834D-28D0D17C2250}" dt="2024-01-05T13:46:11.655" v="9"/>
        <pc:sldMkLst>
          <pc:docMk/>
          <pc:sldMk cId="3630426602" sldId="343"/>
        </pc:sldMkLst>
      </pc:sldChg>
      <pc:sldChg chg="modSp mod">
        <pc:chgData name="Kirsty Robertson" userId="c675aafd-d242-4524-bf4c-51bf54a7d63f" providerId="ADAL" clId="{C174FA5F-28E6-4616-834D-28D0D17C2250}" dt="2024-01-05T13:46:35.244" v="11" actId="113"/>
        <pc:sldMkLst>
          <pc:docMk/>
          <pc:sldMk cId="3151334075" sldId="359"/>
        </pc:sldMkLst>
      </pc:sldChg>
      <pc:sldChg chg="modSp mod addCm">
        <pc:chgData name="Kirsty Robertson" userId="c675aafd-d242-4524-bf4c-51bf54a7d63f" providerId="ADAL" clId="{C174FA5F-28E6-4616-834D-28D0D17C2250}" dt="2024-01-05T13:01:06.334" v="7" actId="20577"/>
        <pc:sldMkLst>
          <pc:docMk/>
          <pc:sldMk cId="1588057759" sldId="368"/>
        </pc:sldMkLst>
      </pc:sldChg>
      <pc:sldChg chg="addCm delCm">
        <pc:chgData name="Kirsty Robertson" userId="c675aafd-d242-4524-bf4c-51bf54a7d63f" providerId="ADAL" clId="{C174FA5F-28E6-4616-834D-28D0D17C2250}" dt="2024-01-05T13:46:24.611" v="10"/>
        <pc:sldMkLst>
          <pc:docMk/>
          <pc:sldMk cId="3161623422" sldId="383"/>
        </pc:sldMkLst>
      </pc:sldChg>
    </pc:docChg>
  </pc:docChgLst>
  <pc:docChgLst>
    <pc:chgData name="Naomi Kennedy" userId="6a91ff27-bc1a-45de-aa08-1d2b7fac079c" providerId="ADAL" clId="{8CC3FECC-B251-41E9-A6A7-CCA3EE57A1C4}"/>
    <pc:docChg chg="custSel addSld delSld modSld">
      <pc:chgData name="Naomi Kennedy" userId="6a91ff27-bc1a-45de-aa08-1d2b7fac079c" providerId="ADAL" clId="{8CC3FECC-B251-41E9-A6A7-CCA3EE57A1C4}" dt="2023-12-13T13:56:58.513" v="54" actId="20577"/>
      <pc:docMkLst>
        <pc:docMk/>
      </pc:docMkLst>
      <pc:sldChg chg="modSp">
        <pc:chgData name="Naomi Kennedy" userId="6a91ff27-bc1a-45de-aa08-1d2b7fac079c" providerId="ADAL" clId="{8CC3FECC-B251-41E9-A6A7-CCA3EE57A1C4}" dt="2023-12-13T13:49:05.075" v="12" actId="20577"/>
        <pc:sldMkLst>
          <pc:docMk/>
          <pc:sldMk cId="2282124383" sldId="328"/>
        </pc:sldMkLst>
      </pc:sldChg>
      <pc:sldChg chg="modSp add del mod setBg">
        <pc:chgData name="Naomi Kennedy" userId="6a91ff27-bc1a-45de-aa08-1d2b7fac079c" providerId="ADAL" clId="{8CC3FECC-B251-41E9-A6A7-CCA3EE57A1C4}" dt="2023-12-13T13:50:39.923" v="23" actId="20577"/>
        <pc:sldMkLst>
          <pc:docMk/>
          <pc:sldMk cId="3630426602" sldId="343"/>
        </pc:sldMkLst>
      </pc:sldChg>
      <pc:sldChg chg="del">
        <pc:chgData name="Naomi Kennedy" userId="6a91ff27-bc1a-45de-aa08-1d2b7fac079c" providerId="ADAL" clId="{8CC3FECC-B251-41E9-A6A7-CCA3EE57A1C4}" dt="2023-12-13T13:49:52.927" v="14" actId="47"/>
        <pc:sldMkLst>
          <pc:docMk/>
          <pc:sldMk cId="2098363543" sldId="356"/>
        </pc:sldMkLst>
      </pc:sldChg>
      <pc:sldChg chg="modSp add del mod setBg">
        <pc:chgData name="Naomi Kennedy" userId="6a91ff27-bc1a-45de-aa08-1d2b7fac079c" providerId="ADAL" clId="{8CC3FECC-B251-41E9-A6A7-CCA3EE57A1C4}" dt="2023-12-13T13:50:33.978" v="22" actId="20577"/>
        <pc:sldMkLst>
          <pc:docMk/>
          <pc:sldMk cId="2598541326" sldId="357"/>
        </pc:sldMkLst>
      </pc:sldChg>
      <pc:sldChg chg="del">
        <pc:chgData name="Naomi Kennedy" userId="6a91ff27-bc1a-45de-aa08-1d2b7fac079c" providerId="ADAL" clId="{8CC3FECC-B251-41E9-A6A7-CCA3EE57A1C4}" dt="2023-12-13T13:49:54.780" v="16" actId="47"/>
        <pc:sldMkLst>
          <pc:docMk/>
          <pc:sldMk cId="1925151895" sldId="358"/>
        </pc:sldMkLst>
      </pc:sldChg>
      <pc:sldChg chg="modSp mod">
        <pc:chgData name="Naomi Kennedy" userId="6a91ff27-bc1a-45de-aa08-1d2b7fac079c" providerId="ADAL" clId="{8CC3FECC-B251-41E9-A6A7-CCA3EE57A1C4}" dt="2023-12-13T13:51:51.784" v="36" actId="20577"/>
        <pc:sldMkLst>
          <pc:docMk/>
          <pc:sldMk cId="3151334075" sldId="359"/>
        </pc:sldMkLst>
      </pc:sldChg>
      <pc:sldChg chg="modSp add del mod setBg">
        <pc:chgData name="Naomi Kennedy" userId="6a91ff27-bc1a-45de-aa08-1d2b7fac079c" providerId="ADAL" clId="{8CC3FECC-B251-41E9-A6A7-CCA3EE57A1C4}" dt="2023-12-13T13:56:58.513" v="54" actId="20577"/>
        <pc:sldMkLst>
          <pc:docMk/>
          <pc:sldMk cId="1588057759" sldId="368"/>
        </pc:sldMkLst>
      </pc:sldChg>
      <pc:sldChg chg="modSp mod">
        <pc:chgData name="Naomi Kennedy" userId="6a91ff27-bc1a-45de-aa08-1d2b7fac079c" providerId="ADAL" clId="{8CC3FECC-B251-41E9-A6A7-CCA3EE57A1C4}" dt="2023-12-13T13:56:11.011" v="38" actId="20577"/>
        <pc:sldMkLst>
          <pc:docMk/>
          <pc:sldMk cId="3227908822" sldId="369"/>
        </pc:sldMkLst>
      </pc:sldChg>
      <pc:sldChg chg="delSp modSp add mod setBg delAnim">
        <pc:chgData name="Naomi Kennedy" userId="6a91ff27-bc1a-45de-aa08-1d2b7fac079c" providerId="ADAL" clId="{8CC3FECC-B251-41E9-A6A7-CCA3EE57A1C4}" dt="2023-12-13T13:51:39.818" v="29" actId="478"/>
        <pc:sldMkLst>
          <pc:docMk/>
          <pc:sldMk cId="533078845" sldId="382"/>
        </pc:sldMkLst>
      </pc:sldChg>
      <pc:sldChg chg="modSp add mod setBg">
        <pc:chgData name="Naomi Kennedy" userId="6a91ff27-bc1a-45de-aa08-1d2b7fac079c" providerId="ADAL" clId="{8CC3FECC-B251-41E9-A6A7-CCA3EE57A1C4}" dt="2023-12-13T13:50:30.465" v="21" actId="20577"/>
        <pc:sldMkLst>
          <pc:docMk/>
          <pc:sldMk cId="3161623422" sldId="383"/>
        </pc:sldMkLst>
      </pc:sldChg>
      <pc:sldChg chg="modSp add mod setBg">
        <pc:chgData name="Naomi Kennedy" userId="6a91ff27-bc1a-45de-aa08-1d2b7fac079c" providerId="ADAL" clId="{8CC3FECC-B251-41E9-A6A7-CCA3EE57A1C4}" dt="2023-12-13T13:50:50.961" v="25" actId="20577"/>
        <pc:sldMkLst>
          <pc:docMk/>
          <pc:sldMk cId="4001595134" sldId="384"/>
        </pc:sldMkLst>
      </pc:sldChg>
    </pc:docChg>
  </pc:docChgLst>
  <pc:docChgLst>
    <pc:chgData name="Lisa Yates" userId="S::lisa.yates@youngcitizens.org::998e3b1b-6ef4-4467-a2a2-524d3c65665a" providerId="AD" clId="Web-{AC028217-1C6C-07E4-A754-149663E8A8D2}"/>
    <pc:docChg chg="modSld">
      <pc:chgData name="Lisa Yates" userId="S::lisa.yates@youngcitizens.org::998e3b1b-6ef4-4467-a2a2-524d3c65665a" providerId="AD" clId="Web-{AC028217-1C6C-07E4-A754-149663E8A8D2}" dt="2024-11-13T15:29:11.851" v="3" actId="14100"/>
      <pc:docMkLst>
        <pc:docMk/>
      </pc:docMkLst>
      <pc:sldChg chg="addSp delSp modSp">
        <pc:chgData name="Lisa Yates" userId="S::lisa.yates@youngcitizens.org::998e3b1b-6ef4-4467-a2a2-524d3c65665a" providerId="AD" clId="Web-{AC028217-1C6C-07E4-A754-149663E8A8D2}" dt="2024-11-13T15:29:11.851" v="3" actId="14100"/>
        <pc:sldMkLst>
          <pc:docMk/>
          <pc:sldMk cId="2282124383" sldId="328"/>
        </pc:sldMkLst>
        <pc:spChg chg="mod">
          <ac:chgData name="Lisa Yates" userId="S::lisa.yates@youngcitizens.org::998e3b1b-6ef4-4467-a2a2-524d3c65665a" providerId="AD" clId="Web-{AC028217-1C6C-07E4-A754-149663E8A8D2}" dt="2024-11-13T15:29:11.851" v="3" actId="14100"/>
          <ac:spMkLst>
            <pc:docMk/>
            <pc:sldMk cId="2282124383" sldId="328"/>
            <ac:spMk id="18" creationId="{00000000-0000-0000-0000-000000000000}"/>
          </ac:spMkLst>
        </pc:spChg>
        <pc:picChg chg="add mod">
          <ac:chgData name="Lisa Yates" userId="S::lisa.yates@youngcitizens.org::998e3b1b-6ef4-4467-a2a2-524d3c65665a" providerId="AD" clId="Web-{AC028217-1C6C-07E4-A754-149663E8A8D2}" dt="2024-11-13T15:29:08.272" v="2" actId="1076"/>
          <ac:picMkLst>
            <pc:docMk/>
            <pc:sldMk cId="2282124383" sldId="328"/>
            <ac:picMk id="3" creationId="{158AC268-E3B3-1D1B-C2DC-9041DD53F168}"/>
          </ac:picMkLst>
        </pc:picChg>
        <pc:picChg chg="del">
          <ac:chgData name="Lisa Yates" userId="S::lisa.yates@youngcitizens.org::998e3b1b-6ef4-4467-a2a2-524d3c65665a" providerId="AD" clId="Web-{AC028217-1C6C-07E4-A754-149663E8A8D2}" dt="2024-11-13T15:29:03.179" v="0"/>
          <ac:picMkLst>
            <pc:docMk/>
            <pc:sldMk cId="2282124383" sldId="328"/>
            <ac:picMk id="9" creationId="{00000000-0000-0000-0000-000000000000}"/>
          </ac:picMkLst>
        </pc:picChg>
      </pc:sldChg>
    </pc:docChg>
  </pc:docChgLst>
  <pc:docChgLst>
    <pc:chgData name="Lisa Yates" userId="S::lisa.yates@youngcitizens.org::998e3b1b-6ef4-4467-a2a2-524d3c65665a" providerId="AD" clId="Web-{5903E9C3-3365-30A8-BDA1-0B6612CC2B3F}"/>
    <pc:docChg chg="modSld">
      <pc:chgData name="Lisa Yates" userId="S::lisa.yates@youngcitizens.org::998e3b1b-6ef4-4467-a2a2-524d3c65665a" providerId="AD" clId="Web-{5903E9C3-3365-30A8-BDA1-0B6612CC2B3F}" dt="2024-11-13T15:23:01.308" v="2"/>
      <pc:docMkLst>
        <pc:docMk/>
      </pc:docMkLst>
      <pc:sldChg chg="addSp delSp">
        <pc:chgData name="Lisa Yates" userId="S::lisa.yates@youngcitizens.org::998e3b1b-6ef4-4467-a2a2-524d3c65665a" providerId="AD" clId="Web-{5903E9C3-3365-30A8-BDA1-0B6612CC2B3F}" dt="2024-11-13T15:23:01.308" v="2"/>
        <pc:sldMkLst>
          <pc:docMk/>
          <pc:sldMk cId="2587414903" sldId="284"/>
        </pc:sldMkLst>
        <pc:grpChg chg="add">
          <ac:chgData name="Lisa Yates" userId="S::lisa.yates@youngcitizens.org::998e3b1b-6ef4-4467-a2a2-524d3c65665a" providerId="AD" clId="Web-{5903E9C3-3365-30A8-BDA1-0B6612CC2B3F}" dt="2024-11-13T15:23:01.308" v="2"/>
          <ac:grpSpMkLst>
            <pc:docMk/>
            <pc:sldMk cId="2587414903" sldId="284"/>
            <ac:grpSpMk id="2" creationId="{96100700-1205-4856-AFE2-1834754566E9}"/>
          </ac:grpSpMkLst>
        </pc:grpChg>
        <pc:picChg chg="add">
          <ac:chgData name="Lisa Yates" userId="S::lisa.yates@youngcitizens.org::998e3b1b-6ef4-4467-a2a2-524d3c65665a" providerId="AD" clId="Web-{5903E9C3-3365-30A8-BDA1-0B6612CC2B3F}" dt="2024-11-13T15:23:01.308" v="2"/>
          <ac:picMkLst>
            <pc:docMk/>
            <pc:sldMk cId="2587414903" sldId="284"/>
            <ac:picMk id="3" creationId="{68526A54-75F7-A229-5EF8-2D46629DBAD9}"/>
          </ac:picMkLst>
        </pc:picChg>
        <pc:picChg chg="add">
          <ac:chgData name="Lisa Yates" userId="S::lisa.yates@youngcitizens.org::998e3b1b-6ef4-4467-a2a2-524d3c65665a" providerId="AD" clId="Web-{5903E9C3-3365-30A8-BDA1-0B6612CC2B3F}" dt="2024-11-13T15:23:01.308" v="2"/>
          <ac:picMkLst>
            <pc:docMk/>
            <pc:sldMk cId="2587414903" sldId="284"/>
            <ac:picMk id="4" creationId="{5763C4F8-DE45-85FA-336D-2C014B15FD37}"/>
          </ac:picMkLst>
        </pc:picChg>
        <pc:picChg chg="del">
          <ac:chgData name="Lisa Yates" userId="S::lisa.yates@youngcitizens.org::998e3b1b-6ef4-4467-a2a2-524d3c65665a" providerId="AD" clId="Web-{5903E9C3-3365-30A8-BDA1-0B6612CC2B3F}" dt="2024-11-13T15:22:58.370" v="0"/>
          <ac:picMkLst>
            <pc:docMk/>
            <pc:sldMk cId="2587414903" sldId="284"/>
            <ac:picMk id="11" creationId="{00000000-0000-0000-0000-000000000000}"/>
          </ac:picMkLst>
        </pc:picChg>
        <pc:picChg chg="del">
          <ac:chgData name="Lisa Yates" userId="S::lisa.yates@youngcitizens.org::998e3b1b-6ef4-4467-a2a2-524d3c65665a" providerId="AD" clId="Web-{5903E9C3-3365-30A8-BDA1-0B6612CC2B3F}" dt="2024-11-13T15:22:59.995" v="1"/>
          <ac:picMkLst>
            <pc:docMk/>
            <pc:sldMk cId="2587414903" sldId="284"/>
            <ac:picMk id="12" creationId="{00000000-0000-0000-0000-000000000000}"/>
          </ac:picMkLst>
        </pc:picChg>
      </pc:sldChg>
    </pc:docChg>
  </pc:docChgLst>
  <pc:docChgLst>
    <pc:chgData name="Oliver Walkden" userId="d3219da8-9cb5-405b-a7c0-940d7d6350d3" providerId="ADAL" clId="{A39C52E2-9EB7-4673-8B39-8193D4A19336}"/>
    <pc:docChg chg="custSel modSld">
      <pc:chgData name="Oliver Walkden" userId="d3219da8-9cb5-405b-a7c0-940d7d6350d3" providerId="ADAL" clId="{A39C52E2-9EB7-4673-8B39-8193D4A19336}" dt="2024-12-06T13:26:12.327" v="5" actId="166"/>
      <pc:docMkLst>
        <pc:docMk/>
      </pc:docMkLst>
      <pc:sldChg chg="addSp delSp modSp mod">
        <pc:chgData name="Oliver Walkden" userId="d3219da8-9cb5-405b-a7c0-940d7d6350d3" providerId="ADAL" clId="{A39C52E2-9EB7-4673-8B39-8193D4A19336}" dt="2024-12-06T13:26:12.327" v="5" actId="166"/>
        <pc:sldMkLst>
          <pc:docMk/>
          <pc:sldMk cId="2587414903" sldId="284"/>
        </pc:sldMkLst>
        <pc:spChg chg="add mod">
          <ac:chgData name="Oliver Walkden" userId="d3219da8-9cb5-405b-a7c0-940d7d6350d3" providerId="ADAL" clId="{A39C52E2-9EB7-4673-8B39-8193D4A19336}" dt="2024-12-06T13:26:06.888" v="1"/>
          <ac:spMkLst>
            <pc:docMk/>
            <pc:sldMk cId="2587414903" sldId="284"/>
            <ac:spMk id="14" creationId="{4EB78ADF-F3E6-452D-AE79-C18D94BA4CD4}"/>
          </ac:spMkLst>
        </pc:spChg>
        <pc:spChg chg="del">
          <ac:chgData name="Oliver Walkden" userId="d3219da8-9cb5-405b-a7c0-940d7d6350d3" providerId="ADAL" clId="{A39C52E2-9EB7-4673-8B39-8193D4A19336}" dt="2024-12-06T13:26:10.049" v="3" actId="478"/>
          <ac:spMkLst>
            <pc:docMk/>
            <pc:sldMk cId="2587414903" sldId="284"/>
            <ac:spMk id="17" creationId="{00000000-0000-0000-0000-000000000000}"/>
          </ac:spMkLst>
        </pc:spChg>
        <pc:spChg chg="del">
          <ac:chgData name="Oliver Walkden" userId="d3219da8-9cb5-405b-a7c0-940d7d6350d3" providerId="ADAL" clId="{A39C52E2-9EB7-4673-8B39-8193D4A19336}" dt="2024-12-06T13:26:06.646" v="0" actId="478"/>
          <ac:spMkLst>
            <pc:docMk/>
            <pc:sldMk cId="2587414903" sldId="284"/>
            <ac:spMk id="28" creationId="{00000000-0000-0000-0000-000000000000}"/>
          </ac:spMkLst>
        </pc:spChg>
        <pc:spChg chg="mod ord">
          <ac:chgData name="Oliver Walkden" userId="d3219da8-9cb5-405b-a7c0-940d7d6350d3" providerId="ADAL" clId="{A39C52E2-9EB7-4673-8B39-8193D4A19336}" dt="2024-12-06T13:26:12.327" v="5" actId="166"/>
          <ac:spMkLst>
            <pc:docMk/>
            <pc:sldMk cId="2587414903" sldId="284"/>
            <ac:spMk id="31" creationId="{00000000-0000-0000-0000-000000000000}"/>
          </ac:spMkLst>
        </pc:spChg>
      </pc:sldChg>
    </pc:docChg>
  </pc:docChgLst>
  <pc:docChgLst>
    <pc:chgData name="Lisa Yates" userId="S::lisa.yates@youngcitizens.org::998e3b1b-6ef4-4467-a2a2-524d3c65665a" providerId="AD" clId="Web-{5A2428BE-6F88-AD46-E94C-5FDC138071B6}"/>
    <pc:docChg chg="modSld">
      <pc:chgData name="Lisa Yates" userId="S::lisa.yates@youngcitizens.org::998e3b1b-6ef4-4467-a2a2-524d3c65665a" providerId="AD" clId="Web-{5A2428BE-6F88-AD46-E94C-5FDC138071B6}" dt="2024-11-13T16:20:20.904" v="13" actId="1076"/>
      <pc:docMkLst>
        <pc:docMk/>
      </pc:docMkLst>
      <pc:sldChg chg="addSp delSp modSp">
        <pc:chgData name="Lisa Yates" userId="S::lisa.yates@youngcitizens.org::998e3b1b-6ef4-4467-a2a2-524d3c65665a" providerId="AD" clId="Web-{5A2428BE-6F88-AD46-E94C-5FDC138071B6}" dt="2024-11-13T16:20:20.904" v="13" actId="1076"/>
        <pc:sldMkLst>
          <pc:docMk/>
          <pc:sldMk cId="1588057759" sldId="368"/>
        </pc:sldMkLst>
        <pc:picChg chg="add mod">
          <ac:chgData name="Lisa Yates" userId="S::lisa.yates@youngcitizens.org::998e3b1b-6ef4-4467-a2a2-524d3c65665a" providerId="AD" clId="Web-{5A2428BE-6F88-AD46-E94C-5FDC138071B6}" dt="2024-11-13T16:18:48.636" v="3" actId="1076"/>
          <ac:picMkLst>
            <pc:docMk/>
            <pc:sldMk cId="1588057759" sldId="368"/>
            <ac:picMk id="3" creationId="{D41D05B9-4EC9-A2AA-8928-755F9E6D04E4}"/>
          </ac:picMkLst>
        </pc:picChg>
        <pc:picChg chg="del">
          <ac:chgData name="Lisa Yates" userId="S::lisa.yates@youngcitizens.org::998e3b1b-6ef4-4467-a2a2-524d3c65665a" providerId="AD" clId="Web-{5A2428BE-6F88-AD46-E94C-5FDC138071B6}" dt="2024-11-13T16:18:21.682" v="0"/>
          <ac:picMkLst>
            <pc:docMk/>
            <pc:sldMk cId="1588057759" sldId="368"/>
            <ac:picMk id="5" creationId="{58F2CA86-F874-41E4-B873-AF0A8D1D0756}"/>
          </ac:picMkLst>
        </pc:picChg>
        <pc:picChg chg="add mod">
          <ac:chgData name="Lisa Yates" userId="S::lisa.yates@youngcitizens.org::998e3b1b-6ef4-4467-a2a2-524d3c65665a" providerId="AD" clId="Web-{5A2428BE-6F88-AD46-E94C-5FDC138071B6}" dt="2024-11-13T16:19:32.825" v="8" actId="1076"/>
          <ac:picMkLst>
            <pc:docMk/>
            <pc:sldMk cId="1588057759" sldId="368"/>
            <ac:picMk id="6" creationId="{D8F0FA3E-4A0C-DCC1-2976-8CF763E69A52}"/>
          </ac:picMkLst>
        </pc:picChg>
        <pc:picChg chg="del">
          <ac:chgData name="Lisa Yates" userId="S::lisa.yates@youngcitizens.org::998e3b1b-6ef4-4467-a2a2-524d3c65665a" providerId="AD" clId="Web-{5A2428BE-6F88-AD46-E94C-5FDC138071B6}" dt="2024-11-13T16:18:50.808" v="4"/>
          <ac:picMkLst>
            <pc:docMk/>
            <pc:sldMk cId="1588057759" sldId="368"/>
            <ac:picMk id="7" creationId="{DB051E15-0D1B-43E9-B558-85E6C58E3B8F}"/>
          </ac:picMkLst>
        </pc:picChg>
        <pc:picChg chg="add mod">
          <ac:chgData name="Lisa Yates" userId="S::lisa.yates@youngcitizens.org::998e3b1b-6ef4-4467-a2a2-524d3c65665a" providerId="AD" clId="Web-{5A2428BE-6F88-AD46-E94C-5FDC138071B6}" dt="2024-11-13T16:20:20.904" v="13" actId="1076"/>
          <ac:picMkLst>
            <pc:docMk/>
            <pc:sldMk cId="1588057759" sldId="368"/>
            <ac:picMk id="8" creationId="{22771983-256F-A227-D1B6-FDCE3CCB0B9A}"/>
          </ac:picMkLst>
        </pc:picChg>
        <pc:picChg chg="del">
          <ac:chgData name="Lisa Yates" userId="S::lisa.yates@youngcitizens.org::998e3b1b-6ef4-4467-a2a2-524d3c65665a" providerId="AD" clId="Web-{5A2428BE-6F88-AD46-E94C-5FDC138071B6}" dt="2024-11-13T16:18:52.886" v="5"/>
          <ac:picMkLst>
            <pc:docMk/>
            <pc:sldMk cId="1588057759" sldId="368"/>
            <ac:picMk id="9" creationId="{5E75034A-AF2C-4A89-80BA-9C165D7FDEF6}"/>
          </ac:picMkLst>
        </pc:picChg>
      </pc:sldChg>
    </pc:docChg>
  </pc:docChgLst>
  <pc:docChgLst>
    <pc:chgData name="Lisa Yates" userId="S::lisa.yates@youngcitizens.org::998e3b1b-6ef4-4467-a2a2-524d3c65665a" providerId="AD" clId="Web-{ABC8F162-B303-B1B6-F46E-542BA348648E}"/>
    <pc:docChg chg="modSld">
      <pc:chgData name="Lisa Yates" userId="S::lisa.yates@youngcitizens.org::998e3b1b-6ef4-4467-a2a2-524d3c65665a" providerId="AD" clId="Web-{ABC8F162-B303-B1B6-F46E-542BA348648E}" dt="2024-11-13T14:08:20.922" v="2" actId="20577"/>
      <pc:docMkLst>
        <pc:docMk/>
      </pc:docMkLst>
      <pc:sldChg chg="modSp">
        <pc:chgData name="Lisa Yates" userId="S::lisa.yates@youngcitizens.org::998e3b1b-6ef4-4467-a2a2-524d3c65665a" providerId="AD" clId="Web-{ABC8F162-B303-B1B6-F46E-542BA348648E}" dt="2024-11-13T14:08:20.922" v="2" actId="20577"/>
        <pc:sldMkLst>
          <pc:docMk/>
          <pc:sldMk cId="1588057759" sldId="368"/>
        </pc:sldMkLst>
        <pc:spChg chg="mod">
          <ac:chgData name="Lisa Yates" userId="S::lisa.yates@youngcitizens.org::998e3b1b-6ef4-4467-a2a2-524d3c65665a" providerId="AD" clId="Web-{ABC8F162-B303-B1B6-F46E-542BA348648E}" dt="2024-11-13T14:07:40.812" v="0" actId="20577"/>
          <ac:spMkLst>
            <pc:docMk/>
            <pc:sldMk cId="1588057759" sldId="368"/>
            <ac:spMk id="2" creationId="{3950D38A-C3DD-4C7D-BCB4-E8E848CB0B6D}"/>
          </ac:spMkLst>
        </pc:spChg>
        <pc:spChg chg="mod">
          <ac:chgData name="Lisa Yates" userId="S::lisa.yates@youngcitizens.org::998e3b1b-6ef4-4467-a2a2-524d3c65665a" providerId="AD" clId="Web-{ABC8F162-B303-B1B6-F46E-542BA348648E}" dt="2024-11-13T14:08:20.922" v="2" actId="20577"/>
          <ac:spMkLst>
            <pc:docMk/>
            <pc:sldMk cId="1588057759" sldId="368"/>
            <ac:spMk id="11" creationId="{6FA3EB74-A998-4C01-AA8A-6CC7E574D999}"/>
          </ac:spMkLst>
        </pc:spChg>
        <pc:spChg chg="mod">
          <ac:chgData name="Lisa Yates" userId="S::lisa.yates@youngcitizens.org::998e3b1b-6ef4-4467-a2a2-524d3c65665a" providerId="AD" clId="Web-{ABC8F162-B303-B1B6-F46E-542BA348648E}" dt="2024-11-13T14:08:00.015" v="1" actId="20577"/>
          <ac:spMkLst>
            <pc:docMk/>
            <pc:sldMk cId="1588057759" sldId="368"/>
            <ac:spMk id="12" creationId="{F92FD6C7-6944-4C2B-8124-D311BBEBB86A}"/>
          </ac:spMkLst>
        </pc:spChg>
      </pc:sldChg>
    </pc:docChg>
  </pc:docChgLst>
  <pc:docChgLst>
    <pc:chgData name="Lisa Yates" userId="S::lisa.yates@youngcitizens.org::998e3b1b-6ef4-4467-a2a2-524d3c65665a" providerId="AD" clId="Web-{98EF7346-FF70-A7AB-84CD-8E7A7CB5E84B}"/>
    <pc:docChg chg="mod">
      <pc:chgData name="Lisa Yates" userId="S::lisa.yates@youngcitizens.org::998e3b1b-6ef4-4467-a2a2-524d3c65665a" providerId="AD" clId="Web-{98EF7346-FF70-A7AB-84CD-8E7A7CB5E84B}" dt="2024-11-06T15:44:49.139" v="0"/>
      <pc:docMkLst>
        <pc:docMk/>
      </pc:docMkLst>
    </pc:docChg>
  </pc:docChgLst>
  <pc:docChgLst>
    <pc:chgData name="Naomi Kennedy" userId="6a91ff27-bc1a-45de-aa08-1d2b7fac079c" providerId="ADAL" clId="{B24D0C99-B81E-4287-9E60-30C53BF4FD79}"/>
    <pc:docChg chg="custSel modSld">
      <pc:chgData name="Naomi Kennedy" userId="6a91ff27-bc1a-45de-aa08-1d2b7fac079c" providerId="ADAL" clId="{B24D0C99-B81E-4287-9E60-30C53BF4FD79}" dt="2023-09-14T14:33:02.452" v="15" actId="14826"/>
      <pc:docMkLst>
        <pc:docMk/>
      </pc:docMkLst>
      <pc:sldChg chg="modSp">
        <pc:chgData name="Naomi Kennedy" userId="6a91ff27-bc1a-45de-aa08-1d2b7fac079c" providerId="ADAL" clId="{B24D0C99-B81E-4287-9E60-30C53BF4FD79}" dt="2023-09-14T14:32:33.964" v="13" actId="14826"/>
        <pc:sldMkLst>
          <pc:docMk/>
          <pc:sldMk cId="2587414903" sldId="284"/>
        </pc:sldMkLst>
      </pc:sldChg>
      <pc:sldChg chg="modSp addCm delCm modCm">
        <pc:chgData name="Naomi Kennedy" userId="6a91ff27-bc1a-45de-aa08-1d2b7fac079c" providerId="ADAL" clId="{B24D0C99-B81E-4287-9E60-30C53BF4FD79}" dt="2023-09-14T14:33:02.452" v="15" actId="14826"/>
        <pc:sldMkLst>
          <pc:docMk/>
          <pc:sldMk cId="2282124383" sldId="328"/>
        </pc:sldMkLst>
      </pc:sldChg>
      <pc:sldChg chg="modSp mod">
        <pc:chgData name="Naomi Kennedy" userId="6a91ff27-bc1a-45de-aa08-1d2b7fac079c" providerId="ADAL" clId="{B24D0C99-B81E-4287-9E60-30C53BF4FD79}" dt="2023-09-14T14:10:12.779" v="12" actId="1076"/>
        <pc:sldMkLst>
          <pc:docMk/>
          <pc:sldMk cId="1588057759" sldId="368"/>
        </pc:sldMkLst>
      </pc:sldChg>
    </pc:docChg>
  </pc:docChgLst>
</pc:chgInfo>
</file>

<file path=ppt/comments/modernComment_11C_9A38D17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ED72F2B-3B4D-41ED-9CC8-0ECB3FA3F4BA}" authorId="{E1E689C0-7808-6E89-6E9E-37561AA60811}" status="resolved" created="2024-11-06T15:44:49.154" complete="100000">
    <pc:sldMkLst xmlns:pc="http://schemas.microsoft.com/office/powerpoint/2013/main/command">
      <pc:docMk/>
      <pc:sldMk cId="2587414903" sldId="284"/>
    </pc:sldMkLst>
    <p188:txBody>
      <a:bodyPr/>
      <a:lstStyle/>
      <a:p>
        <a:r>
          <a:rPr lang="en-US"/>
          <a:t>update to 2025</a:t>
        </a:r>
      </a:p>
    </p188:txBody>
  </p188:cm>
</p188:cmLst>
</file>

<file path=ppt/comments/modernComment_148_8806745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229CE94-FCA2-4F2E-A436-71ADB771D5CC}" authorId="{E1E689C0-7808-6E89-6E9E-37561AA60811}" status="resolved" created="2024-11-06T15:44:57.983" complete="100000">
    <pc:sldMkLst xmlns:pc="http://schemas.microsoft.com/office/powerpoint/2013/main/command">
      <pc:docMk/>
      <pc:sldMk cId="2282124383" sldId="328"/>
    </pc:sldMkLst>
    <p188:txBody>
      <a:bodyPr/>
      <a:lstStyle/>
      <a:p>
        <a:r>
          <a:rPr lang="en-US"/>
          <a:t>update to 2025</a:t>
        </a:r>
      </a:p>
    </p188:txBody>
  </p188:cm>
</p188:cmLst>
</file>

<file path=ppt/comments/modernComment_170_5EA7D69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3B1DA86-3F66-4A0E-9CD4-34F14C941138}" authorId="{E1E689C0-7808-6E89-6E9E-37561AA60811}" status="resolved" created="2024-11-13T14:07:16.327" complete="100000">
    <pc:sldMkLst xmlns:pc="http://schemas.microsoft.com/office/powerpoint/2013/main/command">
      <pc:docMk/>
      <pc:sldMk cId="1588057759" sldId="368"/>
    </pc:sldMkLst>
    <p188:txBody>
      <a:bodyPr/>
      <a:lstStyle/>
      <a:p>
        <a:r>
          <a:rPr lang="en-US"/>
          <a:t>Links updated to 2025 surveys. QR codes updated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CBC14-A2D9-460C-A9DD-217D4520391C}" type="datetimeFigureOut">
              <a:rPr lang="en-GB" smtClean="0"/>
              <a:t>06/12/2024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5CAAD-AA59-4DDC-BC5E-C0495C07A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944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020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872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530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445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022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957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152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285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486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756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DB7CA-CC1E-2746-BA2A-FDA54CE4A808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44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microsoft.com/office/2018/10/relationships/comments" Target="../comments/modernComment_11C_9A38D17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file:////Users/Nomad/Dropbox/NOMAD%20(1)/MARK'S%20ON%20THE%20GO/YC%20Migration%20resources/YC%20icon.png" TargetMode="External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urveymonkey.com/r/the-big-legal-lesson-2025-volunteer" TargetMode="External"/><Relationship Id="rId3" Type="http://schemas.microsoft.com/office/2018/10/relationships/comments" Target="../comments/modernComment_170_5EA7D69F.xml"/><Relationship Id="rId7" Type="http://schemas.openxmlformats.org/officeDocument/2006/relationships/hyperlink" Target="https://www.surveymonkey.com/r/the-big-legal-lesson-2025-teacher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urveymonkey.com/r/the-big-legal-lesson-secondary-student-2025" TargetMode="External"/><Relationship Id="rId11" Type="http://schemas.openxmlformats.org/officeDocument/2006/relationships/image" Target="../media/image33.png"/><Relationship Id="rId5" Type="http://schemas.openxmlformats.org/officeDocument/2006/relationships/image" Target="file:////Users/Nomad/Dropbox/NOMAD%20(1)/MARK'S%20ON%20THE%20GO/YC%20Migration%20resources/YC%20icon.png" TargetMode="External"/><Relationship Id="rId10" Type="http://schemas.openxmlformats.org/officeDocument/2006/relationships/image" Target="../media/image32.png"/><Relationship Id="rId4" Type="http://schemas.openxmlformats.org/officeDocument/2006/relationships/image" Target="../media/image5.pn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48_8806745F.xm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file:////Users/Nomad/Dropbox/NOMAD%20(1)/MARK'S%20ON%20THE%20GO/YC%20Migration%20resources/YC%20icon.png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1.wdp"/><Relationship Id="rId4" Type="http://schemas.openxmlformats.org/officeDocument/2006/relationships/image" Target="file:////Users/Nomad/Dropbox/NOMAD%20(1)/MARK'S%20ON%20THE%20GO/YC%20Migration%20resources/YC%20icon.png" TargetMode="External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587" y="0"/>
            <a:ext cx="9142413" cy="6858000"/>
          </a:xfrm>
          <a:prstGeom prst="rect">
            <a:avLst/>
          </a:prstGeom>
          <a:solidFill>
            <a:srgbClr val="67C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-560866" y="-1812577"/>
            <a:ext cx="10283823" cy="9150079"/>
          </a:xfrm>
          <a:custGeom>
            <a:avLst/>
            <a:gdLst>
              <a:gd name="connsiteX0" fmla="*/ 5151863 w 5151863"/>
              <a:gd name="connsiteY0" fmla="*/ 0 h 5006898"/>
              <a:gd name="connsiteX1" fmla="*/ 3724507 w 5151863"/>
              <a:gd name="connsiteY1" fmla="*/ 0 h 5006898"/>
              <a:gd name="connsiteX2" fmla="*/ 0 w 5151863"/>
              <a:gd name="connsiteY2" fmla="*/ 5006898 h 5006898"/>
              <a:gd name="connsiteX3" fmla="*/ 724829 w 5151863"/>
              <a:gd name="connsiteY3" fmla="*/ 5006898 h 5006898"/>
              <a:gd name="connsiteX4" fmla="*/ 5140712 w 5151863"/>
              <a:gd name="connsiteY4" fmla="*/ 2787805 h 5006898"/>
              <a:gd name="connsiteX5" fmla="*/ 5151863 w 5151863"/>
              <a:gd name="connsiteY5" fmla="*/ 0 h 5006898"/>
              <a:gd name="connsiteX0" fmla="*/ 5151863 w 5157737"/>
              <a:gd name="connsiteY0" fmla="*/ 0 h 5006898"/>
              <a:gd name="connsiteX1" fmla="*/ 3724507 w 5157737"/>
              <a:gd name="connsiteY1" fmla="*/ 0 h 5006898"/>
              <a:gd name="connsiteX2" fmla="*/ 0 w 5157737"/>
              <a:gd name="connsiteY2" fmla="*/ 5006898 h 5006898"/>
              <a:gd name="connsiteX3" fmla="*/ 724829 w 5157737"/>
              <a:gd name="connsiteY3" fmla="*/ 5006898 h 5006898"/>
              <a:gd name="connsiteX4" fmla="*/ 5157737 w 5157737"/>
              <a:gd name="connsiteY4" fmla="*/ 2770905 h 5006898"/>
              <a:gd name="connsiteX5" fmla="*/ 5151863 w 5157737"/>
              <a:gd name="connsiteY5" fmla="*/ 0 h 5006898"/>
              <a:gd name="connsiteX0" fmla="*/ 5151863 w 5153481"/>
              <a:gd name="connsiteY0" fmla="*/ 0 h 5006898"/>
              <a:gd name="connsiteX1" fmla="*/ 3724507 w 5153481"/>
              <a:gd name="connsiteY1" fmla="*/ 0 h 5006898"/>
              <a:gd name="connsiteX2" fmla="*/ 0 w 5153481"/>
              <a:gd name="connsiteY2" fmla="*/ 5006898 h 5006898"/>
              <a:gd name="connsiteX3" fmla="*/ 724829 w 5153481"/>
              <a:gd name="connsiteY3" fmla="*/ 5006898 h 5006898"/>
              <a:gd name="connsiteX4" fmla="*/ 5153481 w 5153481"/>
              <a:gd name="connsiteY4" fmla="*/ 2779355 h 5006898"/>
              <a:gd name="connsiteX5" fmla="*/ 5151863 w 5153481"/>
              <a:gd name="connsiteY5" fmla="*/ 0 h 5006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53481" h="5006898">
                <a:moveTo>
                  <a:pt x="5151863" y="0"/>
                </a:moveTo>
                <a:lnTo>
                  <a:pt x="3724507" y="0"/>
                </a:lnTo>
                <a:lnTo>
                  <a:pt x="0" y="5006898"/>
                </a:lnTo>
                <a:lnTo>
                  <a:pt x="724829" y="5006898"/>
                </a:lnTo>
                <a:lnTo>
                  <a:pt x="5153481" y="2779355"/>
                </a:lnTo>
                <a:cubicBezTo>
                  <a:pt x="5152942" y="1852903"/>
                  <a:pt x="5152402" y="926452"/>
                  <a:pt x="515186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6868" y="6307423"/>
            <a:ext cx="3279448" cy="4523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11532" y="5827921"/>
            <a:ext cx="3094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latin typeface="Century Gothic" panose="020B0502020202020204" pitchFamily="34" charset="0"/>
              </a:rPr>
              <a:t>Sponsored by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A5598D2C-41A4-4C8F-86E4-6702FFB1CF0D}"/>
              </a:ext>
            </a:extLst>
          </p:cNvPr>
          <p:cNvSpPr txBox="1"/>
          <p:nvPr/>
        </p:nvSpPr>
        <p:spPr>
          <a:xfrm>
            <a:off x="4941425" y="1943712"/>
            <a:ext cx="38355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342892"/>
            <a:r>
              <a:rPr lang="en-GB" sz="3200" b="1" dirty="0">
                <a:solidFill>
                  <a:srgbClr val="67C6BB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What’s the law got to do with me?</a:t>
            </a:r>
          </a:p>
          <a:p>
            <a:pPr algn="r" defTabSz="342892"/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Taster activity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6100700-1205-4856-AFE2-1834754566E9}"/>
              </a:ext>
            </a:extLst>
          </p:cNvPr>
          <p:cNvGrpSpPr/>
          <p:nvPr/>
        </p:nvGrpSpPr>
        <p:grpSpPr>
          <a:xfrm>
            <a:off x="5220515" y="323042"/>
            <a:ext cx="3949582" cy="1507905"/>
            <a:chOff x="5220515" y="323042"/>
            <a:chExt cx="3949582" cy="150790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8526A54-75F7-A229-5EF8-2D46629DBA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20515" y="323042"/>
              <a:ext cx="1528048" cy="150790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763C4F8-DE45-85FA-336D-2C014B15F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18754" y="328503"/>
              <a:ext cx="2651343" cy="1399349"/>
            </a:xfrm>
            <a:prstGeom prst="rect">
              <a:avLst/>
            </a:prstGeom>
          </p:spPr>
        </p:pic>
      </p:grpSp>
      <p:sp>
        <p:nvSpPr>
          <p:cNvPr id="14" name="Freeform 27">
            <a:extLst>
              <a:ext uri="{FF2B5EF4-FFF2-40B4-BE49-F238E27FC236}">
                <a16:creationId xmlns:a16="http://schemas.microsoft.com/office/drawing/2014/main" id="{4EB78ADF-F3E6-452D-AE79-C18D94BA4CD4}"/>
              </a:ext>
            </a:extLst>
          </p:cNvPr>
          <p:cNvSpPr/>
          <p:nvPr/>
        </p:nvSpPr>
        <p:spPr>
          <a:xfrm>
            <a:off x="-2628302" y="-600203"/>
            <a:ext cx="7416000" cy="7458203"/>
          </a:xfrm>
          <a:custGeom>
            <a:avLst/>
            <a:gdLst>
              <a:gd name="connsiteX0" fmla="*/ 0 w 4600876"/>
              <a:gd name="connsiteY0" fmla="*/ 0 h 4639377"/>
              <a:gd name="connsiteX1" fmla="*/ 4600876 w 4600876"/>
              <a:gd name="connsiteY1" fmla="*/ 2377440 h 4639377"/>
              <a:gd name="connsiteX2" fmla="*/ 4600876 w 4600876"/>
              <a:gd name="connsiteY2" fmla="*/ 4639377 h 4639377"/>
              <a:gd name="connsiteX3" fmla="*/ 3455470 w 4600876"/>
              <a:gd name="connsiteY3" fmla="*/ 4639377 h 4639377"/>
              <a:gd name="connsiteX4" fmla="*/ 0 w 4600876"/>
              <a:gd name="connsiteY4" fmla="*/ 0 h 463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0876" h="4639377">
                <a:moveTo>
                  <a:pt x="0" y="0"/>
                </a:moveTo>
                <a:lnTo>
                  <a:pt x="4600876" y="2377440"/>
                </a:lnTo>
                <a:lnTo>
                  <a:pt x="4600876" y="4639377"/>
                </a:lnTo>
                <a:lnTo>
                  <a:pt x="3455470" y="463937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4847" t="18342" r="2921" b="-1834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 30"/>
          <p:cNvSpPr/>
          <p:nvPr/>
        </p:nvSpPr>
        <p:spPr>
          <a:xfrm>
            <a:off x="3276430" y="3529294"/>
            <a:ext cx="2108847" cy="2811392"/>
          </a:xfrm>
          <a:custGeom>
            <a:avLst/>
            <a:gdLst>
              <a:gd name="connsiteX0" fmla="*/ 2720898 w 2720898"/>
              <a:gd name="connsiteY0" fmla="*/ 0 h 3334215"/>
              <a:gd name="connsiteX1" fmla="*/ 2720898 w 2720898"/>
              <a:gd name="connsiteY1" fmla="*/ 3334215 h 3334215"/>
              <a:gd name="connsiteX2" fmla="*/ 0 w 2720898"/>
              <a:gd name="connsiteY2" fmla="*/ 3334215 h 3334215"/>
              <a:gd name="connsiteX3" fmla="*/ 2720898 w 2720898"/>
              <a:gd name="connsiteY3" fmla="*/ 0 h 3334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0898" h="3334215">
                <a:moveTo>
                  <a:pt x="2720898" y="0"/>
                </a:moveTo>
                <a:lnTo>
                  <a:pt x="2720898" y="3334215"/>
                </a:lnTo>
                <a:lnTo>
                  <a:pt x="0" y="3334215"/>
                </a:lnTo>
                <a:lnTo>
                  <a:pt x="2720898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41490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rgbClr val="67C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10</a:t>
            </a:r>
            <a:endParaRPr lang="en-US" sz="2400" b="1" dirty="0">
              <a:solidFill>
                <a:schemeClr val="accent4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3097" y="2024932"/>
            <a:ext cx="85905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Q: How does the law affect your daily life?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5445" y="1274659"/>
            <a:ext cx="8590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The Big Legal Lesson Big Challenge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295099" y="5362436"/>
            <a:ext cx="2860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Interests?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11356" y="5427810"/>
            <a:ext cx="2860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Travel?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16907" y="5362436"/>
            <a:ext cx="2860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Education?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83356" y="5396436"/>
            <a:ext cx="2860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Socialising?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5190" y="4074876"/>
            <a:ext cx="1784078" cy="12307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4278" y="3993500"/>
            <a:ext cx="1103897" cy="12975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912" y="4209189"/>
            <a:ext cx="1368622" cy="112055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75445" y="2784341"/>
            <a:ext cx="845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Challenge: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Draw out a time-line of your day today. Highlight all the ways you will interact with the law. </a:t>
            </a:r>
          </a:p>
          <a:p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078966" y="3829446"/>
            <a:ext cx="800634" cy="156699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44"/>
          <a:stretch/>
        </p:blipFill>
        <p:spPr>
          <a:xfrm>
            <a:off x="7965552" y="3825733"/>
            <a:ext cx="682140" cy="72802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9600" y="4625871"/>
            <a:ext cx="710828" cy="72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90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7" grpId="0"/>
      <p:bldP spid="18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rgbClr val="67C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r:link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11</a:t>
            </a:r>
            <a:endParaRPr lang="en-US" sz="2400" b="1" dirty="0">
              <a:solidFill>
                <a:schemeClr val="accent4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310736"/>
            <a:ext cx="897556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 algn="ctr">
              <a:buNone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Share your involvement!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ctr">
              <a:buNone/>
            </a:pP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@YoungCitizensUK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#TheBigLegalLesson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ctr">
              <a:buNone/>
            </a:pP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ctr">
              <a:buNone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Tell us what you thought by filling in a short survey</a:t>
            </a:r>
            <a:endParaRPr lang="en-GB" sz="2400" dirty="0">
              <a:latin typeface="Century Gothic" panose="020B0502020202020204" pitchFamily="34" charset="0"/>
            </a:endParaRPr>
          </a:p>
          <a:p>
            <a:pPr lvl="0"/>
            <a:endParaRPr lang="en-GB" sz="2400" dirty="0"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50D38A-C3DD-4C7D-BCB4-E8E848CB0B6D}"/>
              </a:ext>
            </a:extLst>
          </p:cNvPr>
          <p:cNvSpPr txBox="1"/>
          <p:nvPr/>
        </p:nvSpPr>
        <p:spPr>
          <a:xfrm>
            <a:off x="-407430" y="5036804"/>
            <a:ext cx="339669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400" b="1" dirty="0">
                <a:latin typeface="Arial"/>
                <a:cs typeface="Arial"/>
                <a:hlinkClick r:id="rId6"/>
              </a:rPr>
              <a:t>Student Survey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A3EB74-A998-4C01-AA8A-6CC7E574D999}"/>
              </a:ext>
            </a:extLst>
          </p:cNvPr>
          <p:cNvSpPr txBox="1"/>
          <p:nvPr/>
        </p:nvSpPr>
        <p:spPr>
          <a:xfrm>
            <a:off x="6018459" y="5033198"/>
            <a:ext cx="339669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400" b="1" dirty="0">
                <a:latin typeface="Arial"/>
                <a:cs typeface="Arial"/>
                <a:hlinkClick r:id="rId7"/>
              </a:rPr>
              <a:t>Teacher Survey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2FD6C7-6944-4C2B-8124-D311BBEBB86A}"/>
              </a:ext>
            </a:extLst>
          </p:cNvPr>
          <p:cNvSpPr txBox="1"/>
          <p:nvPr/>
        </p:nvSpPr>
        <p:spPr>
          <a:xfrm>
            <a:off x="2867441" y="5041567"/>
            <a:ext cx="3396693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400" b="1" dirty="0">
                <a:latin typeface="Arial"/>
                <a:cs typeface="Arial"/>
                <a:hlinkClick r:id="rId8"/>
              </a:rPr>
              <a:t>Legal Volunteer Survey</a:t>
            </a:r>
          </a:p>
        </p:txBody>
      </p:sp>
      <p:pic>
        <p:nvPicPr>
          <p:cNvPr id="3" name="Picture 2" descr="QR_code_the-big-legal-lesson-2025-secondary-student.png">
            <a:extLst>
              <a:ext uri="{FF2B5EF4-FFF2-40B4-BE49-F238E27FC236}">
                <a16:creationId xmlns:a16="http://schemas.microsoft.com/office/drawing/2014/main" id="{D41D05B9-4EC9-A2AA-8928-755F9E6D04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4444" y="3389334"/>
            <a:ext cx="1498948" cy="1498948"/>
          </a:xfrm>
          <a:prstGeom prst="rect">
            <a:avLst/>
          </a:prstGeom>
        </p:spPr>
      </p:pic>
      <p:pic>
        <p:nvPicPr>
          <p:cNvPr id="6" name="Picture 5" descr="QR_code_the-big-legal-lesson-2025-volunteer.png">
            <a:extLst>
              <a:ext uri="{FF2B5EF4-FFF2-40B4-BE49-F238E27FC236}">
                <a16:creationId xmlns:a16="http://schemas.microsoft.com/office/drawing/2014/main" id="{D8F0FA3E-4A0C-DCC1-2976-8CF763E69A5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74718" y="3389334"/>
            <a:ext cx="1457195" cy="1457195"/>
          </a:xfrm>
          <a:prstGeom prst="rect">
            <a:avLst/>
          </a:prstGeom>
        </p:spPr>
      </p:pic>
      <p:pic>
        <p:nvPicPr>
          <p:cNvPr id="8" name="Picture 7" descr="QR_code_the-big-legal-lesson-2025-teacher.png">
            <a:extLst>
              <a:ext uri="{FF2B5EF4-FFF2-40B4-BE49-F238E27FC236}">
                <a16:creationId xmlns:a16="http://schemas.microsoft.com/office/drawing/2014/main" id="{22771983-256F-A227-D1B6-FDCE3CCB0B9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80964" y="3378895"/>
            <a:ext cx="1467634" cy="149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05775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7" y="483073"/>
            <a:ext cx="9142413" cy="60410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601117" y="1112858"/>
            <a:ext cx="4182458" cy="274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en-US" sz="1200" b="1" dirty="0">
              <a:latin typeface="Century Gothic" panose="020B0502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endParaRPr lang="en-GB" sz="2000" dirty="0">
              <a:latin typeface="Century Gothic" panose="020B0502020202020204" pitchFamily="34" charset="0"/>
            </a:endParaRPr>
          </a:p>
          <a:p>
            <a:pPr lvl="0">
              <a:lnSpc>
                <a:spcPct val="90000"/>
              </a:lnSpc>
              <a:buClr>
                <a:srgbClr val="000000"/>
              </a:buClr>
              <a:buSzPts val="2800"/>
            </a:pPr>
            <a:r>
              <a:rPr lang="en-GB" sz="2800" b="1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A national campaign to teach young people about the law.</a:t>
            </a:r>
          </a:p>
          <a:p>
            <a:pPr lvl="0">
              <a:lnSpc>
                <a:spcPct val="90000"/>
              </a:lnSpc>
              <a:buClr>
                <a:srgbClr val="000000"/>
              </a:buClr>
              <a:buSzPts val="2800"/>
            </a:pPr>
            <a:endParaRPr lang="en-GB" sz="2400" b="1" dirty="0">
              <a:solidFill>
                <a:srgbClr val="000000"/>
              </a:solidFill>
              <a:latin typeface="Century Gothic" panose="020B0502020202020204" pitchFamily="34" charset="0"/>
              <a:cs typeface="Arial" panose="020B0604020202020204" pitchFamily="34" charset="0"/>
              <a:sym typeface="Helvetica Neue"/>
            </a:endParaRPr>
          </a:p>
          <a:p>
            <a:pPr lvl="0">
              <a:lnSpc>
                <a:spcPct val="90000"/>
              </a:lnSpc>
              <a:buClr>
                <a:srgbClr val="000000"/>
              </a:buClr>
              <a:buSzPts val="2800"/>
            </a:pPr>
            <a:endParaRPr lang="en-GB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buClr>
                <a:srgbClr val="000000"/>
              </a:buClr>
              <a:buSzPts val="2800"/>
            </a:pPr>
            <a:endParaRPr lang="en-GB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r:link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4697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4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</a:t>
            </a:r>
            <a:endParaRPr lang="en-US" sz="2400" b="1" dirty="0">
              <a:solidFill>
                <a:schemeClr val="accent4"/>
              </a:solidFill>
              <a:latin typeface="Century Gothic" panose="020B0502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8826" y="3518627"/>
            <a:ext cx="6642713" cy="2942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buClr>
                <a:srgbClr val="000000"/>
              </a:buClr>
              <a:buSzPts val="2800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Thousands of teachers and 200,000 young people have taken part so far. Now it’s your turn to get involved.  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</a:pPr>
            <a:r>
              <a:rPr lang="en-GB" sz="2400" b="1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Join the conversation 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@</a:t>
            </a:r>
            <a:r>
              <a:rPr lang="en-GB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YoungCitizensUK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#</a:t>
            </a:r>
            <a:r>
              <a:rPr lang="en-GB" sz="2400" dirty="0" err="1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TheBigLegalLesson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/>
            <a:endParaRPr lang="en-US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8778" y="4198352"/>
            <a:ext cx="1726656" cy="1549875"/>
          </a:xfrm>
          <a:prstGeom prst="rect">
            <a:avLst/>
          </a:prstGeom>
        </p:spPr>
      </p:pic>
      <p:pic>
        <p:nvPicPr>
          <p:cNvPr id="3" name="Picture 2" descr="TheBigLegalLessonLogo2025.png">
            <a:extLst>
              <a:ext uri="{FF2B5EF4-FFF2-40B4-BE49-F238E27FC236}">
                <a16:creationId xmlns:a16="http://schemas.microsoft.com/office/drawing/2014/main" id="{158AC268-E3B3-1D1B-C2DC-9041DD53F1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60" y="1305382"/>
            <a:ext cx="377190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12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3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rgbClr val="67C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</a:t>
            </a:r>
            <a:endParaRPr lang="en-US" sz="2400" b="1" dirty="0">
              <a:solidFill>
                <a:schemeClr val="accent4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6410" y="1532701"/>
            <a:ext cx="883117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dk1"/>
              </a:buClr>
              <a:buSzPts val="2800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Some young people think that the law has nothing to do with them, because they are not able to do lots of the things that adults can. </a:t>
            </a:r>
          </a:p>
          <a:p>
            <a:pPr lvl="0">
              <a:buClr>
                <a:schemeClr val="dk1"/>
              </a:buClr>
              <a:buSzPts val="2800"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chemeClr val="dk1"/>
              </a:buClr>
              <a:buSzPts val="2800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But they’re wrong.</a:t>
            </a:r>
          </a:p>
          <a:p>
            <a:pPr lvl="0">
              <a:buClr>
                <a:schemeClr val="dk1"/>
              </a:buClr>
              <a:buSzPts val="2800"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chemeClr val="dk1"/>
              </a:buClr>
              <a:buSzPts val="2800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The law affects everyone, </a:t>
            </a:r>
          </a:p>
          <a:p>
            <a:pPr lvl="0">
              <a:buClr>
                <a:schemeClr val="dk1"/>
              </a:buClr>
              <a:buSzPts val="2800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including you! </a:t>
            </a:r>
          </a:p>
          <a:p>
            <a:endParaRPr lang="en-GB" sz="2400" b="1" dirty="0">
              <a:latin typeface="Century Gothic" panose="020B0502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9619" y="1369716"/>
            <a:ext cx="6069665" cy="606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rgbClr val="67C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</a:t>
            </a:r>
            <a:endParaRPr lang="en-US" sz="2400" b="1" dirty="0">
              <a:solidFill>
                <a:schemeClr val="accent4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7472" y="1509667"/>
            <a:ext cx="874996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Meet Marley. Marley is 16 </a:t>
            </a:r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and has recently started year 11.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6865" y="3457452"/>
            <a:ext cx="3687770" cy="28014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76A3FCA-BB86-4144-9498-0A9F7EA88EB7}"/>
              </a:ext>
            </a:extLst>
          </p:cNvPr>
          <p:cNvSpPr txBox="1"/>
          <p:nvPr/>
        </p:nvSpPr>
        <p:spPr>
          <a:xfrm>
            <a:off x="216566" y="2602455"/>
            <a:ext cx="8286165" cy="18158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800" dirty="0">
                <a:effectLst/>
                <a:latin typeface="Arial"/>
                <a:ea typeface="Calibri"/>
                <a:cs typeface="Arial"/>
              </a:rPr>
              <a:t>It’s Monday morning. Marley gets woken by their alarm, heads downstairs</a:t>
            </a:r>
            <a:r>
              <a:rPr lang="en-GB" sz="2800" dirty="0">
                <a:latin typeface="Arial"/>
                <a:ea typeface="Calibri"/>
                <a:cs typeface="Arial"/>
              </a:rPr>
              <a:t>,</a:t>
            </a:r>
            <a:r>
              <a:rPr lang="en-GB" sz="2800" dirty="0">
                <a:effectLst/>
                <a:latin typeface="Arial"/>
                <a:ea typeface="Calibri"/>
                <a:cs typeface="Arial"/>
              </a:rPr>
              <a:t> pours a bowl </a:t>
            </a:r>
          </a:p>
          <a:p>
            <a:r>
              <a:rPr lang="en-GB" sz="2800" dirty="0">
                <a:effectLst/>
                <a:latin typeface="Arial"/>
                <a:ea typeface="Calibri"/>
                <a:cs typeface="Arial"/>
              </a:rPr>
              <a:t>of chocolate cereal and finishes </a:t>
            </a:r>
            <a:r>
              <a:rPr lang="en-GB" sz="2800" dirty="0">
                <a:latin typeface="Arial"/>
                <a:ea typeface="Calibri"/>
                <a:cs typeface="Arial"/>
              </a:rPr>
              <a:t>off </a:t>
            </a:r>
          </a:p>
          <a:p>
            <a:r>
              <a:rPr lang="en-GB" sz="2800" dirty="0">
                <a:effectLst/>
                <a:latin typeface="Arial"/>
                <a:ea typeface="Calibri"/>
                <a:cs typeface="Arial"/>
              </a:rPr>
              <a:t>their homework.</a:t>
            </a:r>
            <a:r>
              <a:rPr lang="en-GB" sz="2800" dirty="0">
                <a:latin typeface="Arial"/>
                <a:ea typeface="Calibri"/>
                <a:cs typeface="Arial"/>
              </a:rPr>
              <a:t> </a:t>
            </a:r>
            <a:endParaRPr lang="en-GB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ACF3E3-46FA-420B-9D0C-74C568CB9E82}"/>
              </a:ext>
            </a:extLst>
          </p:cNvPr>
          <p:cNvSpPr txBox="1"/>
          <p:nvPr/>
        </p:nvSpPr>
        <p:spPr>
          <a:xfrm>
            <a:off x="177472" y="4638221"/>
            <a:ext cx="590853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At 8am Marley heads out and walks to the bus stop, then catches the bus to school.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63042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rgbClr val="67C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</a:t>
            </a:r>
            <a:endParaRPr lang="en-US" sz="2400" b="1" dirty="0">
              <a:solidFill>
                <a:schemeClr val="accent4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9DEC72-959A-45E4-A533-9E8020F9357F}"/>
              </a:ext>
            </a:extLst>
          </p:cNvPr>
          <p:cNvSpPr txBox="1"/>
          <p:nvPr/>
        </p:nvSpPr>
        <p:spPr>
          <a:xfrm>
            <a:off x="450912" y="1464412"/>
            <a:ext cx="745664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school day starts with tutor time and then Marley heads off for maths followed by PE. </a:t>
            </a:r>
            <a:endParaRPr lang="en-GB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1E4C6C-43D6-45BE-8581-11033BA23AF9}"/>
              </a:ext>
            </a:extLst>
          </p:cNvPr>
          <p:cNvSpPr txBox="1"/>
          <p:nvPr/>
        </p:nvSpPr>
        <p:spPr>
          <a:xfrm>
            <a:off x="450912" y="2752239"/>
            <a:ext cx="7956818" cy="991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 PE, it’s break time followed by science, then lunch. 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E412F5-1EF0-4B5E-9A96-8CE951540FA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0437" b="62563"/>
          <a:stretch/>
        </p:blipFill>
        <p:spPr>
          <a:xfrm>
            <a:off x="2212802" y="4534206"/>
            <a:ext cx="1071348" cy="13567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C639F9-A37D-4FA4-9A93-E034CFD13E2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87" t="13437" r="49063" b="64062"/>
          <a:stretch/>
        </p:blipFill>
        <p:spPr>
          <a:xfrm>
            <a:off x="1579741" y="4175675"/>
            <a:ext cx="842583" cy="8154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DEE4D0-946A-4AC3-B449-0826CD37A6A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813" t="11187" r="27875" b="62563"/>
          <a:stretch/>
        </p:blipFill>
        <p:spPr>
          <a:xfrm>
            <a:off x="393619" y="4204164"/>
            <a:ext cx="808608" cy="95130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58B00FC-9E55-4B97-8E6E-84EAE819C03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188" b="64062"/>
          <a:stretch/>
        </p:blipFill>
        <p:spPr>
          <a:xfrm>
            <a:off x="1168634" y="4619538"/>
            <a:ext cx="1044168" cy="13023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A6430A-40D8-42C4-9641-5F73D5CC77B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8668" y="3140350"/>
            <a:ext cx="3546808" cy="35468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4E49B2-4F28-4BDE-8ACB-31B51CCB3487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2621" y="4320015"/>
            <a:ext cx="1891111" cy="138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541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rgbClr val="67C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</a:t>
            </a:r>
            <a:endParaRPr lang="en-US" sz="2400" b="1" dirty="0">
              <a:solidFill>
                <a:schemeClr val="accent4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E78D13-B4AA-4462-9FAA-C5BA5001B79A}"/>
              </a:ext>
            </a:extLst>
          </p:cNvPr>
          <p:cNvSpPr txBox="1"/>
          <p:nvPr/>
        </p:nvSpPr>
        <p:spPr>
          <a:xfrm>
            <a:off x="275445" y="1499642"/>
            <a:ext cx="5495963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GB" sz="2800" dirty="0">
                <a:effectLst/>
                <a:latin typeface="Arial" panose="020B0604020202020204" pitchFamily="34" charset="0"/>
                <a:ea typeface="ArialMT"/>
                <a:cs typeface="Arial" panose="020B0604020202020204" pitchFamily="34" charset="0"/>
              </a:rPr>
              <a:t>After school Marley attends an event</a:t>
            </a:r>
            <a:r>
              <a:rPr lang="en-GB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effectLst/>
                <a:latin typeface="Arial" panose="020B0604020202020204" pitchFamily="34" charset="0"/>
                <a:ea typeface="ArialMT"/>
                <a:cs typeface="Arial" panose="020B0604020202020204" pitchFamily="34" charset="0"/>
              </a:rPr>
              <a:t>organised by the careers office. </a:t>
            </a:r>
          </a:p>
          <a:p>
            <a:pPr>
              <a:spcAft>
                <a:spcPts val="800"/>
              </a:spcAft>
            </a:pPr>
            <a:endParaRPr lang="en-GB" sz="2800" dirty="0">
              <a:latin typeface="Arial" panose="020B0604020202020204" pitchFamily="34" charset="0"/>
              <a:ea typeface="ArialMT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n-GB" sz="2800" dirty="0">
                <a:effectLst/>
                <a:latin typeface="Arial" panose="020B0604020202020204" pitchFamily="34" charset="0"/>
                <a:ea typeface="ArialMT"/>
                <a:cs typeface="Arial" panose="020B0604020202020204" pitchFamily="34" charset="0"/>
              </a:rPr>
              <a:t>There are</a:t>
            </a:r>
            <a:r>
              <a:rPr lang="en-GB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effectLst/>
                <a:latin typeface="Arial" panose="020B0604020202020204" pitchFamily="34" charset="0"/>
                <a:ea typeface="ArialMT"/>
                <a:cs typeface="Arial" panose="020B0604020202020204" pitchFamily="34" charset="0"/>
              </a:rPr>
              <a:t>lots of different people at the event including someone from a local college, someone from a local university and a range of different employers.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8F9E03-8BDF-41DE-B1A2-4EAD4480BD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999" t="70667" r="56897" b="7500"/>
          <a:stretch/>
        </p:blipFill>
        <p:spPr>
          <a:xfrm>
            <a:off x="5414341" y="570059"/>
            <a:ext cx="4005104" cy="34292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CACEC1-1467-4323-8115-55E03FD13F4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4341" y="3887266"/>
            <a:ext cx="3220440" cy="165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623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rgbClr val="67C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7</a:t>
            </a:r>
            <a:endParaRPr lang="en-US" sz="2400" b="1" dirty="0">
              <a:solidFill>
                <a:schemeClr val="accent4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B9F9EE-CD86-4CC6-A5AC-4D5A49BFE84E}"/>
              </a:ext>
            </a:extLst>
          </p:cNvPr>
          <p:cNvSpPr txBox="1"/>
          <p:nvPr/>
        </p:nvSpPr>
        <p:spPr>
          <a:xfrm>
            <a:off x="295275" y="1532916"/>
            <a:ext cx="8553450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Marley can’t stay long at the careers event as they have to get to their part-time job. Marley works in a local café for a couple of hours after school on a Monday and all day on a Saturday. </a:t>
            </a:r>
          </a:p>
          <a:p>
            <a:endParaRPr lang="en-GB" sz="28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A64D03-2195-449D-9F50-694E4AC0234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8047" y1="33906" x2="38047" y2="33906"/>
                        <a14:foregroundMark x1="47734" y1="34609" x2="47734" y2="34609"/>
                        <a14:foregroundMark x1="59688" y1="34453" x2="59688" y2="34453"/>
                        <a14:foregroundMark x1="59141" y1="22344" x2="59141" y2="22344"/>
                        <a14:foregroundMark x1="60078" y1="78438" x2="60078" y2="78438"/>
                        <a14:foregroundMark x1="68359" y1="78281" x2="68359" y2="78281"/>
                        <a14:foregroundMark x1="72656" y1="78281" x2="72656" y2="78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1364" y="3466725"/>
            <a:ext cx="2311405" cy="23114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E3A3B34-4AD7-4D43-B23F-75A4239E982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8047" y1="33906" x2="38047" y2="33906"/>
                        <a14:foregroundMark x1="47734" y1="34609" x2="47734" y2="34609"/>
                        <a14:foregroundMark x1="59688" y1="34453" x2="59688" y2="34453"/>
                        <a14:foregroundMark x1="59141" y1="22344" x2="59141" y2="22344"/>
                        <a14:foregroundMark x1="60078" y1="78438" x2="60078" y2="78438"/>
                        <a14:foregroundMark x1="68359" y1="78281" x2="68359" y2="78281"/>
                        <a14:foregroundMark x1="72656" y1="78281" x2="72656" y2="78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5188" y="3486811"/>
            <a:ext cx="2311405" cy="23114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6AEFCA-4A21-4460-BE11-BCD2771D945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6792" y="3645502"/>
            <a:ext cx="4290416" cy="214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595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rgbClr val="67C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8</a:t>
            </a:r>
            <a:endParaRPr lang="en-US" sz="2400" b="1" dirty="0">
              <a:solidFill>
                <a:schemeClr val="accent4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B9F9EE-CD86-4CC6-A5AC-4D5A49BFE84E}"/>
              </a:ext>
            </a:extLst>
          </p:cNvPr>
          <p:cNvSpPr txBox="1"/>
          <p:nvPr/>
        </p:nvSpPr>
        <p:spPr>
          <a:xfrm>
            <a:off x="322237" y="1239512"/>
            <a:ext cx="5687604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28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Marley’s step-dad collects them after work. Once Marley gets home, they spend some time browsing social media, then grab a quick dinner before heading to bed.</a:t>
            </a:r>
          </a:p>
          <a:p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68EE2B-82F0-424A-B09A-381CCE9C419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8422" y="1440246"/>
            <a:ext cx="1405650" cy="14261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B1CC467-556C-45D6-84D1-0C9752C7D2D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5141" y="2735118"/>
            <a:ext cx="1405650" cy="14056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2B17DE6-CD8F-49EC-BB33-8CC7695AB88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1874" y="2930152"/>
            <a:ext cx="1405650" cy="129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078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rgbClr val="67C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9</a:t>
            </a:r>
            <a:endParaRPr lang="en-US" sz="2400" b="1" dirty="0">
              <a:solidFill>
                <a:schemeClr val="accent4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508782"/>
            <a:ext cx="53686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worksheet 1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to explore all the ways that the law impacted </a:t>
            </a:r>
          </a:p>
          <a:p>
            <a:pPr marL="11430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Marley’s day.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5956" y="1274659"/>
            <a:ext cx="85905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The Big Legal Lesson </a:t>
            </a:r>
          </a:p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Big Challenge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2CC633A-4AE9-4551-AF5E-50BBC4E986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311" y="3729979"/>
            <a:ext cx="2792319" cy="21212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AD73AA-FE6E-4802-84B8-05A9EE64E5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8002" y="1228769"/>
            <a:ext cx="3298150" cy="456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334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165393"/>
      </a:dk2>
      <a:lt2>
        <a:srgbClr val="E7E6E6"/>
      </a:lt2>
      <a:accent1>
        <a:srgbClr val="FFF14F"/>
      </a:accent1>
      <a:accent2>
        <a:srgbClr val="F1613F"/>
      </a:accent2>
      <a:accent3>
        <a:srgbClr val="E34597"/>
      </a:accent3>
      <a:accent4>
        <a:srgbClr val="67C3BB"/>
      </a:accent4>
      <a:accent5>
        <a:srgbClr val="5BFFFF"/>
      </a:accent5>
      <a:accent6>
        <a:srgbClr val="70FF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1C7568EC5AA644A4E9847DAEDC84D0" ma:contentTypeVersion="15" ma:contentTypeDescription="Create a new document." ma:contentTypeScope="" ma:versionID="3cdec439ee44297cb60395ebee17951b">
  <xsd:schema xmlns:xsd="http://www.w3.org/2001/XMLSchema" xmlns:xs="http://www.w3.org/2001/XMLSchema" xmlns:p="http://schemas.microsoft.com/office/2006/metadata/properties" xmlns:ns2="78cbfd63-0c0c-4a40-b6c2-91397a63e293" xmlns:ns3="5aa87c49-2c72-4e82-8118-859c387cbb83" targetNamespace="http://schemas.microsoft.com/office/2006/metadata/properties" ma:root="true" ma:fieldsID="2e6beeb998515db1fe12661d24f8224a" ns2:_="" ns3:_="">
    <xsd:import namespace="78cbfd63-0c0c-4a40-b6c2-91397a63e293"/>
    <xsd:import namespace="5aa87c49-2c72-4e82-8118-859c387cbb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cbfd63-0c0c-4a40-b6c2-91397a63e2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a384c4c-9704-46bd-9fbe-cc5170dd74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a87c49-2c72-4e82-8118-859c387cbb8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0fec1b0-5220-4cae-8c34-67c9ade9cdf4}" ma:internalName="TaxCatchAll" ma:showField="CatchAllData" ma:web="5aa87c49-2c72-4e82-8118-859c387cbb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8cbfd63-0c0c-4a40-b6c2-91397a63e293">
      <Terms xmlns="http://schemas.microsoft.com/office/infopath/2007/PartnerControls"/>
    </lcf76f155ced4ddcb4097134ff3c332f>
    <TaxCatchAll xmlns="5aa87c49-2c72-4e82-8118-859c387cbb8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0D9198-1C2A-4617-AE0D-598586F5FE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cbfd63-0c0c-4a40-b6c2-91397a63e293"/>
    <ds:schemaRef ds:uri="5aa87c49-2c72-4e82-8118-859c387cbb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5A4048-1223-4FB1-AB8F-EC75505B9A34}">
  <ds:schemaRefs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5aa87c49-2c72-4e82-8118-859c387cbb83"/>
    <ds:schemaRef ds:uri="78cbfd63-0c0c-4a40-b6c2-91397a63e293"/>
  </ds:schemaRefs>
</ds:datastoreItem>
</file>

<file path=customXml/itemProps3.xml><?xml version="1.0" encoding="utf-8"?>
<ds:datastoreItem xmlns:ds="http://schemas.openxmlformats.org/officeDocument/2006/customXml" ds:itemID="{5E2ADC9F-1C28-4BEF-AAD2-93D14E41B77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2893</TotalTime>
  <Words>437</Words>
  <Application>Microsoft Office PowerPoint</Application>
  <PresentationFormat>On-screen Show (4:3)</PresentationFormat>
  <Paragraphs>78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
 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
  </dc:title>
  <dc:creator>Naomi Kennedy</dc:creator>
  <cp:lastModifiedBy>Oliver Walkden</cp:lastModifiedBy>
  <cp:revision>227</cp:revision>
  <dcterms:created xsi:type="dcterms:W3CDTF">1899-12-31T23:00:00Z</dcterms:created>
  <dcterms:modified xsi:type="dcterms:W3CDTF">2024-12-06T13:26:14Z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0x010100841C7568EC5AA644A4E9847DAEDC84D0</vt:lpwstr>
  </property>
  <property fmtid="{D5CDD505-2E9C-101B-9397-08002B2CF9AE}" pid="3" name="Order">
    <vt:r8>7023000</vt:r8>
  </property>
  <property fmtid="{D5CDD505-2E9C-101B-9397-08002B2CF9AE}" pid="4" name="MediaServiceImageTags">
    <vt:lpwstr/>
  </property>
</Properties>
</file>