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368" r:id="rId5"/>
    <p:sldId id="345" r:id="rId6"/>
    <p:sldId id="346" r:id="rId7"/>
    <p:sldId id="347" r:id="rId8"/>
    <p:sldId id="348" r:id="rId9"/>
    <p:sldId id="371" r:id="rId10"/>
    <p:sldId id="377" r:id="rId11"/>
    <p:sldId id="353" r:id="rId12"/>
    <p:sldId id="356" r:id="rId13"/>
    <p:sldId id="354" r:id="rId14"/>
    <p:sldId id="391" r:id="rId15"/>
    <p:sldId id="372" r:id="rId16"/>
    <p:sldId id="382" r:id="rId17"/>
    <p:sldId id="359" r:id="rId18"/>
    <p:sldId id="386" r:id="rId19"/>
    <p:sldId id="392" r:id="rId20"/>
    <p:sldId id="387" r:id="rId21"/>
    <p:sldId id="388" r:id="rId22"/>
    <p:sldId id="393" r:id="rId23"/>
    <p:sldId id="373" r:id="rId24"/>
    <p:sldId id="357" r:id="rId25"/>
    <p:sldId id="394" r:id="rId26"/>
    <p:sldId id="378" r:id="rId27"/>
    <p:sldId id="379" r:id="rId2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Big Legal Lesson" id="{4ED65A01-8797-4DBB-B275-982460A1D70E}">
          <p14:sldIdLst>
            <p14:sldId id="368"/>
          </p14:sldIdLst>
        </p14:section>
        <p14:section name="For Teachers" id="{411ED9A3-93BA-4E4F-9EFA-DDCD76BAB619}">
          <p14:sldIdLst>
            <p14:sldId id="345"/>
            <p14:sldId id="346"/>
            <p14:sldId id="347"/>
            <p14:sldId id="348"/>
          </p14:sldIdLst>
        </p14:section>
        <p14:section name="For Students" id="{D9003668-49CE-4225-838C-26CA9942E38A}">
          <p14:sldIdLst>
            <p14:sldId id="371"/>
            <p14:sldId id="377"/>
            <p14:sldId id="353"/>
            <p14:sldId id="356"/>
            <p14:sldId id="354"/>
            <p14:sldId id="391"/>
            <p14:sldId id="372"/>
            <p14:sldId id="382"/>
            <p14:sldId id="359"/>
            <p14:sldId id="386"/>
            <p14:sldId id="392"/>
            <p14:sldId id="387"/>
            <p14:sldId id="388"/>
            <p14:sldId id="393"/>
            <p14:sldId id="373"/>
            <p14:sldId id="357"/>
            <p14:sldId id="394"/>
            <p14:sldId id="378"/>
          </p14:sldIdLst>
        </p14:section>
        <p14:section name="For Teachers" id="{A5109B9D-84C6-4B9C-BB5C-DE2F85FD7703}">
          <p14:sldIdLst>
            <p14:sldId id="379"/>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19FF5D-B26F-AC45-55F0-A16B209EC4E2}" name="Akasa Pradhan" initials="AP" userId="S::akasa.pradhan@youngcitizens.org::d286d8a6-a6f2-42d9-a5d6-8042858f1c72" providerId="AD"/>
  <p188:author id="{A2B36E69-DAA7-C39C-4B3F-53F9B23B7FB7}" name="Charlie Duckerin" initials="" userId="S::Charlie.Duckerin@youngcitizens.org::04058c8d-ebef-4ec3-aaaf-fb1af59988ea" providerId="AD"/>
  <p188:author id="{9AA67172-C31B-D427-7F3B-708B10183263}" name="Lisa Yates" initials="" userId="S::Lisa.Yates@youngcitizens.org::998e3b1b-6ef4-4467-a2a2-524d3c65665a" providerId="AD"/>
  <p188:author id="{B7F2FDAB-AAFC-BC10-658A-92C009767F04}" name="Charlie Duckerin" initials="CD" userId="S::charlie.duckerin@youngcitizens.org::04058c8d-ebef-4ec3-aaaf-fb1af59988ea" providerId="AD"/>
  <p188:author id="{E1E689C0-7808-6E89-6E9E-37561AA60811}" name="Lisa Yates" initials="LY" userId="S::lisa.yates@youngcitizens.org::998e3b1b-6ef4-4467-a2a2-524d3c65665a" providerId="AD"/>
  <p188:author id="{711E8EC1-52C6-BCAA-EF6A-FB2BCDA8641D}" name="Oliver Walkden" initials="" userId="S::Oliver.Walkden@youngcitizens.org::d3219da8-9cb5-405b-a7c0-940d7d6350d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60073"/>
    <a:srgbClr val="4FC5B9"/>
    <a:srgbClr val="F1613F"/>
    <a:srgbClr val="79B82B"/>
    <a:srgbClr val="F7DB15"/>
    <a:srgbClr val="D50000"/>
    <a:srgbClr val="0063BA"/>
    <a:srgbClr val="3D843F"/>
    <a:srgbClr val="F8A11B"/>
    <a:srgbClr val="FFF1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CB82E-25A9-FBD1-FA49-7D95EDEACBE0}" v="33" dt="2026-02-09T10:20:36.769"/>
    <p1510:client id="{8CC864A0-D1A8-C17B-FDFA-05D7976E02B3}" v="5" dt="2026-02-09T09:35:00.097"/>
    <p1510:client id="{BDF0849B-E381-5266-38BA-53A32545C451}" v="33" dt="2026-02-09T09:26:50.721"/>
    <p1510:client id="{EABB4C82-CD71-4A75-69ED-1FA84C8A630C}" v="2" dt="2026-02-09T09:27:15.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er Walkden" userId="S::oliver.walkden@youngcitizens.org::d3219da8-9cb5-405b-a7c0-940d7d6350d3" providerId="AD" clId="Web-{32CA6CCA-7E0C-D7E9-799E-4CCEFD154D2E}"/>
    <pc:docChg chg="addSld modSld">
      <pc:chgData name="Oliver Walkden" userId="S::oliver.walkden@youngcitizens.org::d3219da8-9cb5-405b-a7c0-940d7d6350d3" providerId="AD" clId="Web-{32CA6CCA-7E0C-D7E9-799E-4CCEFD154D2E}" dt="2026-01-22T12:12:05.055" v="204"/>
      <pc:docMkLst>
        <pc:docMk/>
      </pc:docMkLst>
    </pc:docChg>
  </pc:docChgLst>
  <pc:docChgLst>
    <pc:chgData name="Charlie Duckerin" userId="S::charlie.duckerin@youngcitizens.org::04058c8d-ebef-4ec3-aaaf-fb1af59988ea" providerId="AD" clId="Web-{E1983BAF-26A2-9495-551C-F538695BF340}"/>
    <pc:docChg chg="addSld delSld modSld addSection modSection">
      <pc:chgData name="Charlie Duckerin" userId="S::charlie.duckerin@youngcitizens.org::04058c8d-ebef-4ec3-aaaf-fb1af59988ea" providerId="AD" clId="Web-{E1983BAF-26A2-9495-551C-F538695BF340}" dt="2026-01-22T17:01:04.991" v="15"/>
      <pc:docMkLst>
        <pc:docMk/>
      </pc:docMkLst>
      <pc:sldChg chg="modSp add modNotes">
        <pc:chgData name="Charlie Duckerin" userId="S::charlie.duckerin@youngcitizens.org::04058c8d-ebef-4ec3-aaaf-fb1af59988ea" providerId="AD" clId="Web-{E1983BAF-26A2-9495-551C-F538695BF340}" dt="2026-01-22T16:59:57.333" v="5"/>
        <pc:sldMkLst>
          <pc:docMk/>
          <pc:sldMk cId="2341726024" sldId="368"/>
        </pc:sldMkLst>
        <pc:spChg chg="mod">
          <ac:chgData name="Charlie Duckerin" userId="S::charlie.duckerin@youngcitizens.org::04058c8d-ebef-4ec3-aaaf-fb1af59988ea" providerId="AD" clId="Web-{E1983BAF-26A2-9495-551C-F538695BF340}" dt="2026-01-22T16:59:53.489" v="2" actId="20577"/>
          <ac:spMkLst>
            <pc:docMk/>
            <pc:sldMk cId="2341726024" sldId="368"/>
            <ac:spMk id="3" creationId="{EF8DAED6-4EA7-3166-241C-D88091E3917D}"/>
          </ac:spMkLst>
        </pc:spChg>
      </pc:sldChg>
    </pc:docChg>
  </pc:docChgLst>
  <pc:docChgLst>
    <pc:chgData name="Akasa Pradhan" userId="S::akasa.pradhan@youngcitizens.org::d286d8a6-a6f2-42d9-a5d6-8042858f1c72" providerId="AD" clId="Web-{EABB4C82-CD71-4A75-69ED-1FA84C8A630C}"/>
    <pc:docChg chg="modSld">
      <pc:chgData name="Akasa Pradhan" userId="S::akasa.pradhan@youngcitizens.org::d286d8a6-a6f2-42d9-a5d6-8042858f1c72" providerId="AD" clId="Web-{EABB4C82-CD71-4A75-69ED-1FA84C8A630C}" dt="2026-02-09T09:27:15.384" v="1" actId="20577"/>
      <pc:docMkLst>
        <pc:docMk/>
      </pc:docMkLst>
      <pc:sldChg chg="modSp">
        <pc:chgData name="Akasa Pradhan" userId="S::akasa.pradhan@youngcitizens.org::d286d8a6-a6f2-42d9-a5d6-8042858f1c72" providerId="AD" clId="Web-{EABB4C82-CD71-4A75-69ED-1FA84C8A630C}" dt="2026-02-09T09:27:15.384" v="1" actId="20577"/>
        <pc:sldMkLst>
          <pc:docMk/>
          <pc:sldMk cId="163907502" sldId="347"/>
        </pc:sldMkLst>
        <pc:spChg chg="mod">
          <ac:chgData name="Akasa Pradhan" userId="S::akasa.pradhan@youngcitizens.org::d286d8a6-a6f2-42d9-a5d6-8042858f1c72" providerId="AD" clId="Web-{EABB4C82-CD71-4A75-69ED-1FA84C8A630C}" dt="2026-02-09T09:27:15.384" v="1" actId="20577"/>
          <ac:spMkLst>
            <pc:docMk/>
            <pc:sldMk cId="163907502" sldId="347"/>
            <ac:spMk id="7" creationId="{66D6B214-0226-6070-95EE-BD8AE51A6C8A}"/>
          </ac:spMkLst>
        </pc:spChg>
      </pc:sldChg>
    </pc:docChg>
  </pc:docChgLst>
  <pc:docChgLst>
    <pc:chgData name="Charlie Duckerin" userId="S::charlie.duckerin@youngcitizens.org::04058c8d-ebef-4ec3-aaaf-fb1af59988ea" providerId="AD" clId="Web-{16E04AB5-570E-6D34-3AE5-A5C9DD6C2674}"/>
    <pc:docChg chg="addSld delSld modSld sldOrd">
      <pc:chgData name="Charlie Duckerin" userId="S::charlie.duckerin@youngcitizens.org::04058c8d-ebef-4ec3-aaaf-fb1af59988ea" providerId="AD" clId="Web-{16E04AB5-570E-6D34-3AE5-A5C9DD6C2674}" dt="2026-01-12T15:01:38.987" v="2809" actId="20577"/>
      <pc:docMkLst>
        <pc:docMk/>
      </pc:docMkLst>
      <pc:sldChg chg="delSp modSp modNotes">
        <pc:chgData name="Charlie Duckerin" userId="S::charlie.duckerin@youngcitizens.org::04058c8d-ebef-4ec3-aaaf-fb1af59988ea" providerId="AD" clId="Web-{16E04AB5-570E-6D34-3AE5-A5C9DD6C2674}" dt="2026-01-12T15:01:38.987" v="2809" actId="20577"/>
        <pc:sldMkLst>
          <pc:docMk/>
          <pc:sldMk cId="245671927" sldId="346"/>
        </pc:sldMkLst>
        <pc:spChg chg="mod">
          <ac:chgData name="Charlie Duckerin" userId="S::charlie.duckerin@youngcitizens.org::04058c8d-ebef-4ec3-aaaf-fb1af59988ea" providerId="AD" clId="Web-{16E04AB5-570E-6D34-3AE5-A5C9DD6C2674}" dt="2026-01-12T15:01:38.987" v="2809" actId="20577"/>
          <ac:spMkLst>
            <pc:docMk/>
            <pc:sldMk cId="245671927" sldId="346"/>
            <ac:spMk id="18" creationId="{B29AB36D-0FDA-2B68-55BF-FA11B94079CB}"/>
          </ac:spMkLst>
        </pc:spChg>
        <pc:spChg chg="mod">
          <ac:chgData name="Charlie Duckerin" userId="S::charlie.duckerin@youngcitizens.org::04058c8d-ebef-4ec3-aaaf-fb1af59988ea" providerId="AD" clId="Web-{16E04AB5-570E-6D34-3AE5-A5C9DD6C2674}" dt="2026-01-12T15:01:17.768" v="2806" actId="20577"/>
          <ac:spMkLst>
            <pc:docMk/>
            <pc:sldMk cId="245671927" sldId="346"/>
            <ac:spMk id="42" creationId="{61DF9776-7DEF-EE6A-A7FC-CCDC817BA77D}"/>
          </ac:spMkLst>
        </pc:spChg>
        <pc:spChg chg="ord">
          <ac:chgData name="Charlie Duckerin" userId="S::charlie.duckerin@youngcitizens.org::04058c8d-ebef-4ec3-aaaf-fb1af59988ea" providerId="AD" clId="Web-{16E04AB5-570E-6D34-3AE5-A5C9DD6C2674}" dt="2026-01-12T12:09:30.267" v="765"/>
          <ac:spMkLst>
            <pc:docMk/>
            <pc:sldMk cId="245671927" sldId="346"/>
            <ac:spMk id="49" creationId="{EF15608A-0491-D65A-9AFC-EC67F054F98E}"/>
          </ac:spMkLst>
        </pc:spChg>
        <pc:spChg chg="mod">
          <ac:chgData name="Charlie Duckerin" userId="S::charlie.duckerin@youngcitizens.org::04058c8d-ebef-4ec3-aaaf-fb1af59988ea" providerId="AD" clId="Web-{16E04AB5-570E-6D34-3AE5-A5C9DD6C2674}" dt="2026-01-12T13:21:40.988" v="2376" actId="20577"/>
          <ac:spMkLst>
            <pc:docMk/>
            <pc:sldMk cId="245671927" sldId="346"/>
            <ac:spMk id="53" creationId="{5C2D9BF5-8883-4715-3918-AD91715E35E9}"/>
          </ac:spMkLst>
        </pc:spChg>
      </pc:sldChg>
      <pc:sldChg chg="delSp">
        <pc:chgData name="Charlie Duckerin" userId="S::charlie.duckerin@youngcitizens.org::04058c8d-ebef-4ec3-aaaf-fb1af59988ea" providerId="AD" clId="Web-{16E04AB5-570E-6D34-3AE5-A5C9DD6C2674}" dt="2026-01-12T13:21:59.288" v="2382"/>
        <pc:sldMkLst>
          <pc:docMk/>
          <pc:sldMk cId="163907502" sldId="347"/>
        </pc:sldMkLst>
      </pc:sldChg>
      <pc:sldChg chg="delSp">
        <pc:chgData name="Charlie Duckerin" userId="S::charlie.duckerin@youngcitizens.org::04058c8d-ebef-4ec3-aaaf-fb1af59988ea" providerId="AD" clId="Web-{16E04AB5-570E-6D34-3AE5-A5C9DD6C2674}" dt="2026-01-12T13:22:04.398" v="2384"/>
        <pc:sldMkLst>
          <pc:docMk/>
          <pc:sldMk cId="2285017161" sldId="348"/>
        </pc:sldMkLst>
      </pc:sldChg>
      <pc:sldChg chg="addSp delSp modSp delAnim modNotes">
        <pc:chgData name="Charlie Duckerin" userId="S::charlie.duckerin@youngcitizens.org::04058c8d-ebef-4ec3-aaaf-fb1af59988ea" providerId="AD" clId="Web-{16E04AB5-570E-6D34-3AE5-A5C9DD6C2674}" dt="2026-01-12T13:22:15.289" v="2389"/>
        <pc:sldMkLst>
          <pc:docMk/>
          <pc:sldMk cId="524289971" sldId="353"/>
        </pc:sldMkLst>
        <pc:picChg chg="add mod ord modCrop">
          <ac:chgData name="Charlie Duckerin" userId="S::charlie.duckerin@youngcitizens.org::04058c8d-ebef-4ec3-aaaf-fb1af59988ea" providerId="AD" clId="Web-{16E04AB5-570E-6D34-3AE5-A5C9DD6C2674}" dt="2026-01-12T11:55:15.222" v="385"/>
          <ac:picMkLst>
            <pc:docMk/>
            <pc:sldMk cId="524289971" sldId="353"/>
            <ac:picMk id="5" creationId="{6D970548-DF69-F125-4EBC-4DA4492CA52E}"/>
          </ac:picMkLst>
        </pc:picChg>
        <pc:picChg chg="mod">
          <ac:chgData name="Charlie Duckerin" userId="S::charlie.duckerin@youngcitizens.org::04058c8d-ebef-4ec3-aaaf-fb1af59988ea" providerId="AD" clId="Web-{16E04AB5-570E-6D34-3AE5-A5C9DD6C2674}" dt="2026-01-12T11:55:36.082" v="391" actId="1076"/>
          <ac:picMkLst>
            <pc:docMk/>
            <pc:sldMk cId="524289971" sldId="353"/>
            <ac:picMk id="10" creationId="{8164CD67-9206-E902-079A-F2A80B64ED77}"/>
          </ac:picMkLst>
        </pc:picChg>
        <pc:picChg chg="mod">
          <ac:chgData name="Charlie Duckerin" userId="S::charlie.duckerin@youngcitizens.org::04058c8d-ebef-4ec3-aaaf-fb1af59988ea" providerId="AD" clId="Web-{16E04AB5-570E-6D34-3AE5-A5C9DD6C2674}" dt="2026-01-12T11:55:38.410" v="392" actId="1076"/>
          <ac:picMkLst>
            <pc:docMk/>
            <pc:sldMk cId="524289971" sldId="353"/>
            <ac:picMk id="23" creationId="{AAA3CF4F-8732-DDC0-C8DD-0D9D030DA0FE}"/>
          </ac:picMkLst>
        </pc:picChg>
      </pc:sldChg>
      <pc:sldChg chg="addSp delSp modNotes">
        <pc:chgData name="Charlie Duckerin" userId="S::charlie.duckerin@youngcitizens.org::04058c8d-ebef-4ec3-aaaf-fb1af59988ea" providerId="AD" clId="Web-{16E04AB5-570E-6D34-3AE5-A5C9DD6C2674}" dt="2026-01-12T13:22:22.758" v="2392"/>
        <pc:sldMkLst>
          <pc:docMk/>
          <pc:sldMk cId="2703402522" sldId="354"/>
        </pc:sldMkLst>
      </pc:sldChg>
      <pc:sldChg chg="delSp modSp modNotes">
        <pc:chgData name="Charlie Duckerin" userId="S::charlie.duckerin@youngcitizens.org::04058c8d-ebef-4ec3-aaaf-fb1af59988ea" providerId="AD" clId="Web-{16E04AB5-570E-6D34-3AE5-A5C9DD6C2674}" dt="2026-01-12T13:25:56.698" v="2427"/>
        <pc:sldMkLst>
          <pc:docMk/>
          <pc:sldMk cId="2694802124" sldId="357"/>
        </pc:sldMkLst>
        <pc:spChg chg="mod">
          <ac:chgData name="Charlie Duckerin" userId="S::charlie.duckerin@youngcitizens.org::04058c8d-ebef-4ec3-aaaf-fb1af59988ea" providerId="AD" clId="Web-{16E04AB5-570E-6D34-3AE5-A5C9DD6C2674}" dt="2026-01-12T12:23:50.748" v="1278" actId="20577"/>
          <ac:spMkLst>
            <pc:docMk/>
            <pc:sldMk cId="2694802124" sldId="357"/>
            <ac:spMk id="7" creationId="{99F96825-CCDD-68D0-71D0-EEF7D93C7FEA}"/>
          </ac:spMkLst>
        </pc:spChg>
        <pc:spChg chg="mod">
          <ac:chgData name="Charlie Duckerin" userId="S::charlie.duckerin@youngcitizens.org::04058c8d-ebef-4ec3-aaaf-fb1af59988ea" providerId="AD" clId="Web-{16E04AB5-570E-6D34-3AE5-A5C9DD6C2674}" dt="2026-01-12T13:05:19.991" v="2051" actId="20577"/>
          <ac:spMkLst>
            <pc:docMk/>
            <pc:sldMk cId="2694802124" sldId="357"/>
            <ac:spMk id="22" creationId="{AEEFAF3D-33CE-E4FA-1E36-9B3806540FFD}"/>
          </ac:spMkLst>
        </pc:spChg>
      </pc:sldChg>
      <pc:sldChg chg="addSp delSp modSp modNotes">
        <pc:chgData name="Charlie Duckerin" userId="S::charlie.duckerin@youngcitizens.org::04058c8d-ebef-4ec3-aaaf-fb1af59988ea" providerId="AD" clId="Web-{16E04AB5-570E-6D34-3AE5-A5C9DD6C2674}" dt="2026-01-12T13:22:33.836" v="2396"/>
        <pc:sldMkLst>
          <pc:docMk/>
          <pc:sldMk cId="4083478404" sldId="359"/>
        </pc:sldMkLst>
        <pc:spChg chg="mod">
          <ac:chgData name="Charlie Duckerin" userId="S::charlie.duckerin@youngcitizens.org::04058c8d-ebef-4ec3-aaaf-fb1af59988ea" providerId="AD" clId="Web-{16E04AB5-570E-6D34-3AE5-A5C9DD6C2674}" dt="2026-01-12T12:20:27.484" v="993" actId="1076"/>
          <ac:spMkLst>
            <pc:docMk/>
            <pc:sldMk cId="4083478404" sldId="359"/>
            <ac:spMk id="3" creationId="{1C7E9D8E-863A-A13F-D02F-FB5F23E20DE7}"/>
          </ac:spMkLst>
        </pc:spChg>
        <pc:spChg chg="mod">
          <ac:chgData name="Charlie Duckerin" userId="S::charlie.duckerin@youngcitizens.org::04058c8d-ebef-4ec3-aaaf-fb1af59988ea" providerId="AD" clId="Web-{16E04AB5-570E-6D34-3AE5-A5C9DD6C2674}" dt="2026-01-12T12:11:53.803" v="798" actId="1076"/>
          <ac:spMkLst>
            <pc:docMk/>
            <pc:sldMk cId="4083478404" sldId="359"/>
            <ac:spMk id="5" creationId="{58E55372-5AAD-8F30-735A-5E04F16BCD1A}"/>
          </ac:spMkLst>
        </pc:spChg>
        <pc:spChg chg="mod">
          <ac:chgData name="Charlie Duckerin" userId="S::charlie.duckerin@youngcitizens.org::04058c8d-ebef-4ec3-aaaf-fb1af59988ea" providerId="AD" clId="Web-{16E04AB5-570E-6D34-3AE5-A5C9DD6C2674}" dt="2026-01-12T12:11:57.491" v="801" actId="1076"/>
          <ac:spMkLst>
            <pc:docMk/>
            <pc:sldMk cId="4083478404" sldId="359"/>
            <ac:spMk id="8" creationId="{B58E5DBC-463B-BB52-663A-73136522D5D8}"/>
          </ac:spMkLst>
        </pc:spChg>
        <pc:picChg chg="mod">
          <ac:chgData name="Charlie Duckerin" userId="S::charlie.duckerin@youngcitizens.org::04058c8d-ebef-4ec3-aaaf-fb1af59988ea" providerId="AD" clId="Web-{16E04AB5-570E-6D34-3AE5-A5C9DD6C2674}" dt="2026-01-12T12:11:53.819" v="800" actId="1076"/>
          <ac:picMkLst>
            <pc:docMk/>
            <pc:sldMk cId="4083478404" sldId="359"/>
            <ac:picMk id="17" creationId="{8164CD67-9206-E902-079A-F2A80B64ED77}"/>
          </ac:picMkLst>
        </pc:picChg>
      </pc:sldChg>
      <pc:sldChg chg="addSp delSp">
        <pc:chgData name="Charlie Duckerin" userId="S::charlie.duckerin@youngcitizens.org::04058c8d-ebef-4ec3-aaaf-fb1af59988ea" providerId="AD" clId="Web-{16E04AB5-570E-6D34-3AE5-A5C9DD6C2674}" dt="2026-01-12T13:22:28.508" v="2394"/>
        <pc:sldMkLst>
          <pc:docMk/>
          <pc:sldMk cId="109122241" sldId="372"/>
        </pc:sldMkLst>
      </pc:sldChg>
      <pc:sldChg chg="addSp delSp modNotes">
        <pc:chgData name="Charlie Duckerin" userId="S::charlie.duckerin@youngcitizens.org::04058c8d-ebef-4ec3-aaaf-fb1af59988ea" providerId="AD" clId="Web-{16E04AB5-570E-6D34-3AE5-A5C9DD6C2674}" dt="2026-01-12T13:22:48.071" v="2401"/>
        <pc:sldMkLst>
          <pc:docMk/>
          <pc:sldMk cId="3679176757" sldId="373"/>
        </pc:sldMkLst>
      </pc:sldChg>
      <pc:sldChg chg="addSp delSp modSp">
        <pc:chgData name="Charlie Duckerin" userId="S::charlie.duckerin@youngcitizens.org::04058c8d-ebef-4ec3-aaaf-fb1af59988ea" providerId="AD" clId="Web-{16E04AB5-570E-6D34-3AE5-A5C9DD6C2674}" dt="2026-01-12T13:39:19.169" v="2800"/>
        <pc:sldMkLst>
          <pc:docMk/>
          <pc:sldMk cId="933580386" sldId="377"/>
        </pc:sldMkLst>
      </pc:sldChg>
      <pc:sldChg chg="addSp delSp modSp modNotes">
        <pc:chgData name="Charlie Duckerin" userId="S::charlie.duckerin@youngcitizens.org::04058c8d-ebef-4ec3-aaaf-fb1af59988ea" providerId="AD" clId="Web-{16E04AB5-570E-6D34-3AE5-A5C9DD6C2674}" dt="2026-01-12T13:22:31.258" v="2395"/>
        <pc:sldMkLst>
          <pc:docMk/>
          <pc:sldMk cId="354385653" sldId="382"/>
        </pc:sldMkLst>
      </pc:sldChg>
      <pc:sldChg chg="addSp delSp modSp add ord replId modNotes">
        <pc:chgData name="Charlie Duckerin" userId="S::charlie.duckerin@youngcitizens.org::04058c8d-ebef-4ec3-aaaf-fb1af59988ea" providerId="AD" clId="Web-{16E04AB5-570E-6D34-3AE5-A5C9DD6C2674}" dt="2026-01-12T13:22:38.289" v="2397"/>
        <pc:sldMkLst>
          <pc:docMk/>
          <pc:sldMk cId="2329113302" sldId="386"/>
        </pc:sldMkLst>
        <pc:spChg chg="add mod">
          <ac:chgData name="Charlie Duckerin" userId="S::charlie.duckerin@youngcitizens.org::04058c8d-ebef-4ec3-aaaf-fb1af59988ea" providerId="AD" clId="Web-{16E04AB5-570E-6D34-3AE5-A5C9DD6C2674}" dt="2026-01-12T12:35:01.862" v="1533" actId="20577"/>
          <ac:spMkLst>
            <pc:docMk/>
            <pc:sldMk cId="2329113302" sldId="386"/>
            <ac:spMk id="4" creationId="{C8550C0A-BC7A-EAA4-1996-D39278BFC760}"/>
          </ac:spMkLst>
        </pc:spChg>
        <pc:spChg chg="add mod">
          <ac:chgData name="Charlie Duckerin" userId="S::charlie.duckerin@youngcitizens.org::04058c8d-ebef-4ec3-aaaf-fb1af59988ea" providerId="AD" clId="Web-{16E04AB5-570E-6D34-3AE5-A5C9DD6C2674}" dt="2026-01-12T12:34:12.314" v="1483" actId="20577"/>
          <ac:spMkLst>
            <pc:docMk/>
            <pc:sldMk cId="2329113302" sldId="386"/>
            <ac:spMk id="10" creationId="{0E1927B3-89DE-2A20-D731-BEB75E37057A}"/>
          </ac:spMkLst>
        </pc:spChg>
        <pc:spChg chg="add mod">
          <ac:chgData name="Charlie Duckerin" userId="S::charlie.duckerin@youngcitizens.org::04058c8d-ebef-4ec3-aaaf-fb1af59988ea" providerId="AD" clId="Web-{16E04AB5-570E-6D34-3AE5-A5C9DD6C2674}" dt="2026-01-12T12:34:15.939" v="1484" actId="20577"/>
          <ac:spMkLst>
            <pc:docMk/>
            <pc:sldMk cId="2329113302" sldId="386"/>
            <ac:spMk id="11" creationId="{217F1705-E5B2-1301-3935-DBB1AE1C07C0}"/>
          </ac:spMkLst>
        </pc:spChg>
        <pc:spChg chg="add mod">
          <ac:chgData name="Charlie Duckerin" userId="S::charlie.duckerin@youngcitizens.org::04058c8d-ebef-4ec3-aaaf-fb1af59988ea" providerId="AD" clId="Web-{16E04AB5-570E-6D34-3AE5-A5C9DD6C2674}" dt="2026-01-12T12:34:19.533" v="1490" actId="20577"/>
          <ac:spMkLst>
            <pc:docMk/>
            <pc:sldMk cId="2329113302" sldId="386"/>
            <ac:spMk id="13" creationId="{CE428034-CA5C-F76F-E60E-9E486D3F0F60}"/>
          </ac:spMkLst>
        </pc:spChg>
        <pc:spChg chg="add mod">
          <ac:chgData name="Charlie Duckerin" userId="S::charlie.duckerin@youngcitizens.org::04058c8d-ebef-4ec3-aaaf-fb1af59988ea" providerId="AD" clId="Web-{16E04AB5-570E-6D34-3AE5-A5C9DD6C2674}" dt="2026-01-12T12:33:49.611" v="1462" actId="1076"/>
          <ac:spMkLst>
            <pc:docMk/>
            <pc:sldMk cId="2329113302" sldId="386"/>
            <ac:spMk id="14" creationId="{3078177E-39CC-FF8B-A02A-CA6F67AEA108}"/>
          </ac:spMkLst>
        </pc:spChg>
        <pc:spChg chg="add mod">
          <ac:chgData name="Charlie Duckerin" userId="S::charlie.duckerin@youngcitizens.org::04058c8d-ebef-4ec3-aaaf-fb1af59988ea" providerId="AD" clId="Web-{16E04AB5-570E-6D34-3AE5-A5C9DD6C2674}" dt="2026-01-12T12:33:31.704" v="1457" actId="1076"/>
          <ac:spMkLst>
            <pc:docMk/>
            <pc:sldMk cId="2329113302" sldId="386"/>
            <ac:spMk id="15" creationId="{2B47B3A2-A3F0-4011-6CF4-7477CA3B43D2}"/>
          </ac:spMkLst>
        </pc:spChg>
        <pc:spChg chg="add mod">
          <ac:chgData name="Charlie Duckerin" userId="S::charlie.duckerin@youngcitizens.org::04058c8d-ebef-4ec3-aaaf-fb1af59988ea" providerId="AD" clId="Web-{16E04AB5-570E-6D34-3AE5-A5C9DD6C2674}" dt="2026-01-12T12:31:43.046" v="1439" actId="1076"/>
          <ac:spMkLst>
            <pc:docMk/>
            <pc:sldMk cId="2329113302" sldId="386"/>
            <ac:spMk id="16" creationId="{C224639F-056C-A5C3-5AFC-6F2F588650D9}"/>
          </ac:spMkLst>
        </pc:spChg>
        <pc:spChg chg="add mod">
          <ac:chgData name="Charlie Duckerin" userId="S::charlie.duckerin@youngcitizens.org::04058c8d-ebef-4ec3-aaaf-fb1af59988ea" providerId="AD" clId="Web-{16E04AB5-570E-6D34-3AE5-A5C9DD6C2674}" dt="2026-01-12T12:33:24.501" v="1454" actId="14100"/>
          <ac:spMkLst>
            <pc:docMk/>
            <pc:sldMk cId="2329113302" sldId="386"/>
            <ac:spMk id="17" creationId="{46CFC533-E0B9-A728-5D21-1404524C4973}"/>
          </ac:spMkLst>
        </pc:spChg>
        <pc:spChg chg="add mod">
          <ac:chgData name="Charlie Duckerin" userId="S::charlie.duckerin@youngcitizens.org::04058c8d-ebef-4ec3-aaaf-fb1af59988ea" providerId="AD" clId="Web-{16E04AB5-570E-6D34-3AE5-A5C9DD6C2674}" dt="2026-01-12T12:33:43.939" v="1460" actId="1076"/>
          <ac:spMkLst>
            <pc:docMk/>
            <pc:sldMk cId="2329113302" sldId="386"/>
            <ac:spMk id="18" creationId="{42CBA089-D969-5D74-6050-792CDCC14626}"/>
          </ac:spMkLst>
        </pc:spChg>
        <pc:spChg chg="add mod">
          <ac:chgData name="Charlie Duckerin" userId="S::charlie.duckerin@youngcitizens.org::04058c8d-ebef-4ec3-aaaf-fb1af59988ea" providerId="AD" clId="Web-{16E04AB5-570E-6D34-3AE5-A5C9DD6C2674}" dt="2026-01-12T12:34:30.189" v="1501" actId="20577"/>
          <ac:spMkLst>
            <pc:docMk/>
            <pc:sldMk cId="2329113302" sldId="386"/>
            <ac:spMk id="19" creationId="{455D2B42-F26D-C5DB-A469-C44509DE11C0}"/>
          </ac:spMkLst>
        </pc:spChg>
        <pc:spChg chg="add mod">
          <ac:chgData name="Charlie Duckerin" userId="S::charlie.duckerin@youngcitizens.org::04058c8d-ebef-4ec3-aaaf-fb1af59988ea" providerId="AD" clId="Web-{16E04AB5-570E-6D34-3AE5-A5C9DD6C2674}" dt="2026-01-12T12:34:34.408" v="1508" actId="20577"/>
          <ac:spMkLst>
            <pc:docMk/>
            <pc:sldMk cId="2329113302" sldId="386"/>
            <ac:spMk id="24" creationId="{67C99EC3-7CA9-122A-23C4-5D0ECDD70D55}"/>
          </ac:spMkLst>
        </pc:spChg>
        <pc:spChg chg="add mod">
          <ac:chgData name="Charlie Duckerin" userId="S::charlie.duckerin@youngcitizens.org::04058c8d-ebef-4ec3-aaaf-fb1af59988ea" providerId="AD" clId="Web-{16E04AB5-570E-6D34-3AE5-A5C9DD6C2674}" dt="2026-01-12T12:34:40.533" v="1515" actId="20577"/>
          <ac:spMkLst>
            <pc:docMk/>
            <pc:sldMk cId="2329113302" sldId="386"/>
            <ac:spMk id="26" creationId="{A6B35F5E-DD88-C9EB-6FEA-CAD75FB4A152}"/>
          </ac:spMkLst>
        </pc:spChg>
        <pc:spChg chg="add mod">
          <ac:chgData name="Charlie Duckerin" userId="S::charlie.duckerin@youngcitizens.org::04058c8d-ebef-4ec3-aaaf-fb1af59988ea" providerId="AD" clId="Web-{16E04AB5-570E-6D34-3AE5-A5C9DD6C2674}" dt="2026-01-12T12:34:46.080" v="1528" actId="20577"/>
          <ac:spMkLst>
            <pc:docMk/>
            <pc:sldMk cId="2329113302" sldId="386"/>
            <ac:spMk id="27" creationId="{1EEC0C78-5DAF-5906-67D1-D33A0830EE1C}"/>
          </ac:spMkLst>
        </pc:spChg>
        <pc:spChg chg="add mod">
          <ac:chgData name="Charlie Duckerin" userId="S::charlie.duckerin@youngcitizens.org::04058c8d-ebef-4ec3-aaaf-fb1af59988ea" providerId="AD" clId="Web-{16E04AB5-570E-6D34-3AE5-A5C9DD6C2674}" dt="2026-01-12T12:34:50.830" v="1530" actId="20577"/>
          <ac:spMkLst>
            <pc:docMk/>
            <pc:sldMk cId="2329113302" sldId="386"/>
            <ac:spMk id="28" creationId="{EA21280E-A4AA-297A-15B9-22CD3AAA91C2}"/>
          </ac:spMkLst>
        </pc:spChg>
        <pc:spChg chg="add mod">
          <ac:chgData name="Charlie Duckerin" userId="S::charlie.duckerin@youngcitizens.org::04058c8d-ebef-4ec3-aaaf-fb1af59988ea" providerId="AD" clId="Web-{16E04AB5-570E-6D34-3AE5-A5C9DD6C2674}" dt="2026-01-12T12:31:56.484" v="1444" actId="20577"/>
          <ac:spMkLst>
            <pc:docMk/>
            <pc:sldMk cId="2329113302" sldId="386"/>
            <ac:spMk id="29" creationId="{6F8C8CFA-1082-5C68-E379-47E54707C1BE}"/>
          </ac:spMkLst>
        </pc:spChg>
        <pc:spChg chg="add mod">
          <ac:chgData name="Charlie Duckerin" userId="S::charlie.duckerin@youngcitizens.org::04058c8d-ebef-4ec3-aaaf-fb1af59988ea" providerId="AD" clId="Web-{16E04AB5-570E-6D34-3AE5-A5C9DD6C2674}" dt="2026-01-12T12:33:37.642" v="1459" actId="14100"/>
          <ac:spMkLst>
            <pc:docMk/>
            <pc:sldMk cId="2329113302" sldId="386"/>
            <ac:spMk id="30" creationId="{D9E777BC-1EDA-E30B-976D-95222CB28F6D}"/>
          </ac:spMkLst>
        </pc:spChg>
        <pc:spChg chg="add mod">
          <ac:chgData name="Charlie Duckerin" userId="S::charlie.duckerin@youngcitizens.org::04058c8d-ebef-4ec3-aaaf-fb1af59988ea" providerId="AD" clId="Web-{16E04AB5-570E-6D34-3AE5-A5C9DD6C2674}" dt="2026-01-12T12:33:46.579" v="1461" actId="1076"/>
          <ac:spMkLst>
            <pc:docMk/>
            <pc:sldMk cId="2329113302" sldId="386"/>
            <ac:spMk id="31" creationId="{0ED6467A-04EA-2D11-1FCD-08A776D7A801}"/>
          </ac:spMkLst>
        </pc:spChg>
        <pc:spChg chg="add mod">
          <ac:chgData name="Charlie Duckerin" userId="S::charlie.duckerin@youngcitizens.org::04058c8d-ebef-4ec3-aaaf-fb1af59988ea" providerId="AD" clId="Web-{16E04AB5-570E-6D34-3AE5-A5C9DD6C2674}" dt="2026-01-12T12:33:29.610" v="1456" actId="1076"/>
          <ac:spMkLst>
            <pc:docMk/>
            <pc:sldMk cId="2329113302" sldId="386"/>
            <ac:spMk id="32" creationId="{4FFBD5DE-BE4A-1E63-5A18-AB1C9864A48F}"/>
          </ac:spMkLst>
        </pc:spChg>
      </pc:sldChg>
      <pc:sldChg chg="addSp delSp modSp add replId addAnim">
        <pc:chgData name="Charlie Duckerin" userId="S::charlie.duckerin@youngcitizens.org::04058c8d-ebef-4ec3-aaaf-fb1af59988ea" providerId="AD" clId="Web-{16E04AB5-570E-6D34-3AE5-A5C9DD6C2674}" dt="2026-01-12T13:22:40.789" v="2398"/>
        <pc:sldMkLst>
          <pc:docMk/>
          <pc:sldMk cId="2805461873" sldId="387"/>
        </pc:sldMkLst>
      </pc:sldChg>
    </pc:docChg>
  </pc:docChgLst>
  <pc:docChgLst>
    <pc:chgData name="Akasa Pradhan" userId="S::akasa.pradhan@youngcitizens.org::d286d8a6-a6f2-42d9-a5d6-8042858f1c72" providerId="AD" clId="Web-{8CC864A0-D1A8-C17B-FDFA-05D7976E02B3}"/>
    <pc:docChg chg="modSld">
      <pc:chgData name="Akasa Pradhan" userId="S::akasa.pradhan@youngcitizens.org::d286d8a6-a6f2-42d9-a5d6-8042858f1c72" providerId="AD" clId="Web-{8CC864A0-D1A8-C17B-FDFA-05D7976E02B3}" dt="2026-02-09T09:34:59.409" v="3" actId="20577"/>
      <pc:docMkLst>
        <pc:docMk/>
      </pc:docMkLst>
      <pc:sldChg chg="modSp">
        <pc:chgData name="Akasa Pradhan" userId="S::akasa.pradhan@youngcitizens.org::d286d8a6-a6f2-42d9-a5d6-8042858f1c72" providerId="AD" clId="Web-{8CC864A0-D1A8-C17B-FDFA-05D7976E02B3}" dt="2026-02-09T09:34:59.409" v="3" actId="20577"/>
        <pc:sldMkLst>
          <pc:docMk/>
          <pc:sldMk cId="2672579116" sldId="388"/>
        </pc:sldMkLst>
        <pc:spChg chg="mod">
          <ac:chgData name="Akasa Pradhan" userId="S::akasa.pradhan@youngcitizens.org::d286d8a6-a6f2-42d9-a5d6-8042858f1c72" providerId="AD" clId="Web-{8CC864A0-D1A8-C17B-FDFA-05D7976E02B3}" dt="2026-02-09T09:34:59.409" v="3" actId="20577"/>
          <ac:spMkLst>
            <pc:docMk/>
            <pc:sldMk cId="2672579116" sldId="388"/>
            <ac:spMk id="66" creationId="{58CD2B04-C4DB-2990-201A-6E0C21603FD1}"/>
          </ac:spMkLst>
        </pc:spChg>
      </pc:sldChg>
    </pc:docChg>
  </pc:docChgLst>
  <pc:docChgLst>
    <pc:chgData name="Akasa Pradhan" userId="S::akasa.pradhan@youngcitizens.org::d286d8a6-a6f2-42d9-a5d6-8042858f1c72" providerId="AD" clId="Web-{498F38CC-A0D2-E140-0D6E-33938E528603}"/>
    <pc:docChg chg="addSld delSld modSld sldOrd">
      <pc:chgData name="Akasa Pradhan" userId="S::akasa.pradhan@youngcitizens.org::d286d8a6-a6f2-42d9-a5d6-8042858f1c72" providerId="AD" clId="Web-{498F38CC-A0D2-E140-0D6E-33938E528603}" dt="2026-01-15T20:50:30.162" v="2035" actId="1076"/>
      <pc:docMkLst>
        <pc:docMk/>
      </pc:docMkLst>
      <pc:sldChg chg="modSp">
        <pc:chgData name="Akasa Pradhan" userId="S::akasa.pradhan@youngcitizens.org::d286d8a6-a6f2-42d9-a5d6-8042858f1c72" providerId="AD" clId="Web-{498F38CC-A0D2-E140-0D6E-33938E528603}" dt="2026-01-15T20:40:30.821" v="1370" actId="20577"/>
        <pc:sldMkLst>
          <pc:docMk/>
          <pc:sldMk cId="1218340120" sldId="345"/>
        </pc:sldMkLst>
        <pc:spChg chg="mod">
          <ac:chgData name="Akasa Pradhan" userId="S::akasa.pradhan@youngcitizens.org::d286d8a6-a6f2-42d9-a5d6-8042858f1c72" providerId="AD" clId="Web-{498F38CC-A0D2-E140-0D6E-33938E528603}" dt="2026-01-15T20:40:30.821" v="1370" actId="20577"/>
          <ac:spMkLst>
            <pc:docMk/>
            <pc:sldMk cId="1218340120" sldId="345"/>
            <ac:spMk id="51" creationId="{8989326F-BD6A-B1E5-DE91-0441B65CA770}"/>
          </ac:spMkLst>
        </pc:spChg>
      </pc:sldChg>
      <pc:sldChg chg="addSp delSp modSp">
        <pc:chgData name="Akasa Pradhan" userId="S::akasa.pradhan@youngcitizens.org::d286d8a6-a6f2-42d9-a5d6-8042858f1c72" providerId="AD" clId="Web-{498F38CC-A0D2-E140-0D6E-33938E528603}" dt="2026-01-15T20:50:30.162" v="2035" actId="1076"/>
        <pc:sldMkLst>
          <pc:docMk/>
          <pc:sldMk cId="245671927" sldId="346"/>
        </pc:sldMkLst>
        <pc:spChg chg="add mod">
          <ac:chgData name="Akasa Pradhan" userId="S::akasa.pradhan@youngcitizens.org::d286d8a6-a6f2-42d9-a5d6-8042858f1c72" providerId="AD" clId="Web-{498F38CC-A0D2-E140-0D6E-33938E528603}" dt="2026-01-15T20:50:20.427" v="2032" actId="1076"/>
          <ac:spMkLst>
            <pc:docMk/>
            <pc:sldMk cId="245671927" sldId="346"/>
            <ac:spMk id="5" creationId="{92425A4F-BD8B-DCEA-0CDE-1C0540A4BA07}"/>
          </ac:spMkLst>
        </pc:spChg>
        <pc:spChg chg="add mod">
          <ac:chgData name="Akasa Pradhan" userId="S::akasa.pradhan@youngcitizens.org::d286d8a6-a6f2-42d9-a5d6-8042858f1c72" providerId="AD" clId="Web-{498F38CC-A0D2-E140-0D6E-33938E528603}" dt="2026-01-15T20:50:20.443" v="2033" actId="1076"/>
          <ac:spMkLst>
            <pc:docMk/>
            <pc:sldMk cId="245671927" sldId="346"/>
            <ac:spMk id="6" creationId="{8826F6BB-5ABC-B512-7263-865EC3D903C2}"/>
          </ac:spMkLst>
        </pc:spChg>
        <pc:spChg chg="add mod">
          <ac:chgData name="Akasa Pradhan" userId="S::akasa.pradhan@youngcitizens.org::d286d8a6-a6f2-42d9-a5d6-8042858f1c72" providerId="AD" clId="Web-{498F38CC-A0D2-E140-0D6E-33938E528603}" dt="2026-01-15T20:50:20.458" v="2034" actId="1076"/>
          <ac:spMkLst>
            <pc:docMk/>
            <pc:sldMk cId="245671927" sldId="346"/>
            <ac:spMk id="8" creationId="{DDA43A29-AA92-2B1B-A44E-995B989F243B}"/>
          </ac:spMkLst>
        </pc:spChg>
        <pc:spChg chg="add mod">
          <ac:chgData name="Akasa Pradhan" userId="S::akasa.pradhan@youngcitizens.org::d286d8a6-a6f2-42d9-a5d6-8042858f1c72" providerId="AD" clId="Web-{498F38CC-A0D2-E140-0D6E-33938E528603}" dt="2026-01-15T20:50:07.723" v="2025" actId="1076"/>
          <ac:spMkLst>
            <pc:docMk/>
            <pc:sldMk cId="245671927" sldId="346"/>
            <ac:spMk id="10" creationId="{E056FE18-6F98-2397-932E-BDC52537D11A}"/>
          </ac:spMkLst>
        </pc:spChg>
        <pc:spChg chg="add mod">
          <ac:chgData name="Akasa Pradhan" userId="S::akasa.pradhan@youngcitizens.org::d286d8a6-a6f2-42d9-a5d6-8042858f1c72" providerId="AD" clId="Web-{498F38CC-A0D2-E140-0D6E-33938E528603}" dt="2026-01-15T20:50:07.754" v="2026" actId="1076"/>
          <ac:spMkLst>
            <pc:docMk/>
            <pc:sldMk cId="245671927" sldId="346"/>
            <ac:spMk id="11" creationId="{D37E05E5-17A0-6E76-E7FD-B60791902685}"/>
          </ac:spMkLst>
        </pc:spChg>
        <pc:spChg chg="add mod">
          <ac:chgData name="Akasa Pradhan" userId="S::akasa.pradhan@youngcitizens.org::d286d8a6-a6f2-42d9-a5d6-8042858f1c72" providerId="AD" clId="Web-{498F38CC-A0D2-E140-0D6E-33938E528603}" dt="2026-01-15T20:50:07.770" v="2027" actId="1076"/>
          <ac:spMkLst>
            <pc:docMk/>
            <pc:sldMk cId="245671927" sldId="346"/>
            <ac:spMk id="12" creationId="{50F55208-FA30-2B53-E4F7-54B630644DE7}"/>
          </ac:spMkLst>
        </pc:spChg>
        <pc:spChg chg="mod">
          <ac:chgData name="Akasa Pradhan" userId="S::akasa.pradhan@youngcitizens.org::d286d8a6-a6f2-42d9-a5d6-8042858f1c72" providerId="AD" clId="Web-{498F38CC-A0D2-E140-0D6E-33938E528603}" dt="2026-01-15T20:48:54.406" v="2005" actId="1076"/>
          <ac:spMkLst>
            <pc:docMk/>
            <pc:sldMk cId="245671927" sldId="346"/>
            <ac:spMk id="18" creationId="{B29AB36D-0FDA-2B68-55BF-FA11B94079CB}"/>
          </ac:spMkLst>
        </pc:spChg>
        <pc:spChg chg="mod">
          <ac:chgData name="Akasa Pradhan" userId="S::akasa.pradhan@youngcitizens.org::d286d8a6-a6f2-42d9-a5d6-8042858f1c72" providerId="AD" clId="Web-{498F38CC-A0D2-E140-0D6E-33938E528603}" dt="2026-01-15T20:42:08.213" v="1590" actId="20577"/>
          <ac:spMkLst>
            <pc:docMk/>
            <pc:sldMk cId="245671927" sldId="346"/>
            <ac:spMk id="42" creationId="{61DF9776-7DEF-EE6A-A7FC-CCDC817BA77D}"/>
          </ac:spMkLst>
        </pc:spChg>
        <pc:spChg chg="mod">
          <ac:chgData name="Akasa Pradhan" userId="S::akasa.pradhan@youngcitizens.org::d286d8a6-a6f2-42d9-a5d6-8042858f1c72" providerId="AD" clId="Web-{498F38CC-A0D2-E140-0D6E-33938E528603}" dt="2026-01-15T20:50:00.051" v="2024" actId="1076"/>
          <ac:spMkLst>
            <pc:docMk/>
            <pc:sldMk cId="245671927" sldId="346"/>
            <ac:spMk id="49" creationId="{EF15608A-0491-D65A-9AFC-EC67F054F98E}"/>
          </ac:spMkLst>
        </pc:spChg>
        <pc:spChg chg="mod">
          <ac:chgData name="Akasa Pradhan" userId="S::akasa.pradhan@youngcitizens.org::d286d8a6-a6f2-42d9-a5d6-8042858f1c72" providerId="AD" clId="Web-{498F38CC-A0D2-E140-0D6E-33938E528603}" dt="2026-01-15T20:42:42.901" v="1601" actId="20577"/>
          <ac:spMkLst>
            <pc:docMk/>
            <pc:sldMk cId="245671927" sldId="346"/>
            <ac:spMk id="53" creationId="{5C2D9BF5-8883-4715-3918-AD91715E35E9}"/>
          </ac:spMkLst>
        </pc:spChg>
        <pc:spChg chg="mod">
          <ac:chgData name="Akasa Pradhan" userId="S::akasa.pradhan@youngcitizens.org::d286d8a6-a6f2-42d9-a5d6-8042858f1c72" providerId="AD" clId="Web-{498F38CC-A0D2-E140-0D6E-33938E528603}" dt="2026-01-15T20:47:39.154" v="1996" actId="1076"/>
          <ac:spMkLst>
            <pc:docMk/>
            <pc:sldMk cId="245671927" sldId="346"/>
            <ac:spMk id="55" creationId="{4F33096C-E09D-EB66-EDD0-A9A92546B314}"/>
          </ac:spMkLst>
        </pc:spChg>
        <pc:spChg chg="mod">
          <ac:chgData name="Akasa Pradhan" userId="S::akasa.pradhan@youngcitizens.org::d286d8a6-a6f2-42d9-a5d6-8042858f1c72" providerId="AD" clId="Web-{498F38CC-A0D2-E140-0D6E-33938E528603}" dt="2026-01-15T20:47:39.154" v="1997" actId="1076"/>
          <ac:spMkLst>
            <pc:docMk/>
            <pc:sldMk cId="245671927" sldId="346"/>
            <ac:spMk id="66" creationId="{7F0F28F3-9AE7-B8CA-A659-4895CA9DC575}"/>
          </ac:spMkLst>
        </pc:spChg>
        <pc:picChg chg="add mod">
          <ac:chgData name="Akasa Pradhan" userId="S::akasa.pradhan@youngcitizens.org::d286d8a6-a6f2-42d9-a5d6-8042858f1c72" providerId="AD" clId="Web-{498F38CC-A0D2-E140-0D6E-33938E528603}" dt="2026-01-15T20:50:07.786" v="2028" actId="1076"/>
          <ac:picMkLst>
            <pc:docMk/>
            <pc:sldMk cId="245671927" sldId="346"/>
            <ac:picMk id="15" creationId="{2DF5C4D0-14A0-5AFC-C67B-BDC633BE3E74}"/>
          </ac:picMkLst>
        </pc:picChg>
        <pc:picChg chg="mod">
          <ac:chgData name="Akasa Pradhan" userId="S::akasa.pradhan@youngcitizens.org::d286d8a6-a6f2-42d9-a5d6-8042858f1c72" providerId="AD" clId="Web-{498F38CC-A0D2-E140-0D6E-33938E528603}" dt="2026-01-15T20:50:12.927" v="2030" actId="1076"/>
          <ac:picMkLst>
            <pc:docMk/>
            <pc:sldMk cId="245671927" sldId="346"/>
            <ac:picMk id="20" creationId="{5E5D6162-68EF-1D8D-6CCA-E29FF309D407}"/>
          </ac:picMkLst>
        </pc:picChg>
      </pc:sldChg>
      <pc:sldChg chg="addSp delSp modSp modNotes">
        <pc:chgData name="Akasa Pradhan" userId="S::akasa.pradhan@youngcitizens.org::d286d8a6-a6f2-42d9-a5d6-8042858f1c72" providerId="AD" clId="Web-{498F38CC-A0D2-E140-0D6E-33938E528603}" dt="2026-01-15T20:12:19.168" v="865"/>
        <pc:sldMkLst>
          <pc:docMk/>
          <pc:sldMk cId="524289971" sldId="353"/>
        </pc:sldMkLst>
        <pc:spChg chg="add mod">
          <ac:chgData name="Akasa Pradhan" userId="S::akasa.pradhan@youngcitizens.org::d286d8a6-a6f2-42d9-a5d6-8042858f1c72" providerId="AD" clId="Web-{498F38CC-A0D2-E140-0D6E-33938E528603}" dt="2026-01-15T20:10:45.760" v="803" actId="1076"/>
          <ac:spMkLst>
            <pc:docMk/>
            <pc:sldMk cId="524289971" sldId="353"/>
            <ac:spMk id="4" creationId="{DA543219-7F75-5CB9-206F-5CC13C9AD395}"/>
          </ac:spMkLst>
        </pc:spChg>
        <pc:spChg chg="mod">
          <ac:chgData name="Akasa Pradhan" userId="S::akasa.pradhan@youngcitizens.org::d286d8a6-a6f2-42d9-a5d6-8042858f1c72" providerId="AD" clId="Web-{498F38CC-A0D2-E140-0D6E-33938E528603}" dt="2026-01-15T20:02:38.780" v="712" actId="20577"/>
          <ac:spMkLst>
            <pc:docMk/>
            <pc:sldMk cId="524289971" sldId="353"/>
            <ac:spMk id="7" creationId="{AF27EF27-3EB0-4990-0C8E-20075CFB1114}"/>
          </ac:spMkLst>
        </pc:spChg>
        <pc:spChg chg="add mod">
          <ac:chgData name="Akasa Pradhan" userId="S::akasa.pradhan@youngcitizens.org::d286d8a6-a6f2-42d9-a5d6-8042858f1c72" providerId="AD" clId="Web-{498F38CC-A0D2-E140-0D6E-33938E528603}" dt="2026-01-15T20:10:34.119" v="800" actId="1076"/>
          <ac:spMkLst>
            <pc:docMk/>
            <pc:sldMk cId="524289971" sldId="353"/>
            <ac:spMk id="8" creationId="{129B33B6-B9FD-4DF5-5580-4690EF412B9E}"/>
          </ac:spMkLst>
        </pc:spChg>
        <pc:picChg chg="mod">
          <ac:chgData name="Akasa Pradhan" userId="S::akasa.pradhan@youngcitizens.org::d286d8a6-a6f2-42d9-a5d6-8042858f1c72" providerId="AD" clId="Web-{498F38CC-A0D2-E140-0D6E-33938E528603}" dt="2026-01-15T20:07:43.912" v="748" actId="1076"/>
          <ac:picMkLst>
            <pc:docMk/>
            <pc:sldMk cId="524289971" sldId="353"/>
            <ac:picMk id="5" creationId="{6D970548-DF69-F125-4EBC-4DA4492CA52E}"/>
          </ac:picMkLst>
        </pc:picChg>
        <pc:picChg chg="mod">
          <ac:chgData name="Akasa Pradhan" userId="S::akasa.pradhan@youngcitizens.org::d286d8a6-a6f2-42d9-a5d6-8042858f1c72" providerId="AD" clId="Web-{498F38CC-A0D2-E140-0D6E-33938E528603}" dt="2026-01-15T20:10:34.104" v="799" actId="1076"/>
          <ac:picMkLst>
            <pc:docMk/>
            <pc:sldMk cId="524289971" sldId="353"/>
            <ac:picMk id="10" creationId="{8164CD67-9206-E902-079A-F2A80B64ED77}"/>
          </ac:picMkLst>
        </pc:picChg>
        <pc:picChg chg="mod">
          <ac:chgData name="Akasa Pradhan" userId="S::akasa.pradhan@youngcitizens.org::d286d8a6-a6f2-42d9-a5d6-8042858f1c72" providerId="AD" clId="Web-{498F38CC-A0D2-E140-0D6E-33938E528603}" dt="2026-01-15T20:10:45.760" v="802" actId="1076"/>
          <ac:picMkLst>
            <pc:docMk/>
            <pc:sldMk cId="524289971" sldId="353"/>
            <ac:picMk id="23" creationId="{AAA3CF4F-8732-DDC0-C8DD-0D9D030DA0FE}"/>
          </ac:picMkLst>
        </pc:picChg>
      </pc:sldChg>
      <pc:sldChg chg="addSp delSp modSp delAnim modNotes">
        <pc:chgData name="Akasa Pradhan" userId="S::akasa.pradhan@youngcitizens.org::d286d8a6-a6f2-42d9-a5d6-8042858f1c72" providerId="AD" clId="Web-{498F38CC-A0D2-E140-0D6E-33938E528603}" dt="2026-01-15T20:28:26.699" v="1093" actId="1076"/>
        <pc:sldMkLst>
          <pc:docMk/>
          <pc:sldMk cId="2703402522" sldId="354"/>
        </pc:sldMkLst>
        <pc:spChg chg="add mod">
          <ac:chgData name="Akasa Pradhan" userId="S::akasa.pradhan@youngcitizens.org::d286d8a6-a6f2-42d9-a5d6-8042858f1c72" providerId="AD" clId="Web-{498F38CC-A0D2-E140-0D6E-33938E528603}" dt="2026-01-15T20:28:26.699" v="1093" actId="1076"/>
          <ac:spMkLst>
            <pc:docMk/>
            <pc:sldMk cId="2703402522" sldId="354"/>
            <ac:spMk id="4" creationId="{8B0F4A97-0E34-2D6D-0785-613DC3E8DFE9}"/>
          </ac:spMkLst>
        </pc:spChg>
        <pc:spChg chg="mod">
          <ac:chgData name="Akasa Pradhan" userId="S::akasa.pradhan@youngcitizens.org::d286d8a6-a6f2-42d9-a5d6-8042858f1c72" providerId="AD" clId="Web-{498F38CC-A0D2-E140-0D6E-33938E528603}" dt="2026-01-15T20:28:16.996" v="1086" actId="20577"/>
          <ac:spMkLst>
            <pc:docMk/>
            <pc:sldMk cId="2703402522" sldId="354"/>
            <ac:spMk id="5" creationId="{5C85D1EF-B924-C614-1146-D8B1B6B6F810}"/>
          </ac:spMkLst>
        </pc:spChg>
        <pc:spChg chg="mod">
          <ac:chgData name="Akasa Pradhan" userId="S::akasa.pradhan@youngcitizens.org::d286d8a6-a6f2-42d9-a5d6-8042858f1c72" providerId="AD" clId="Web-{498F38CC-A0D2-E140-0D6E-33938E528603}" dt="2026-01-15T18:59:33.249" v="196" actId="20577"/>
          <ac:spMkLst>
            <pc:docMk/>
            <pc:sldMk cId="2703402522" sldId="354"/>
            <ac:spMk id="7" creationId="{45414198-3BDE-1542-6A76-F79AE17E6CC5}"/>
          </ac:spMkLst>
        </pc:spChg>
        <pc:picChg chg="mod">
          <ac:chgData name="Akasa Pradhan" userId="S::akasa.pradhan@youngcitizens.org::d286d8a6-a6f2-42d9-a5d6-8042858f1c72" providerId="AD" clId="Web-{498F38CC-A0D2-E140-0D6E-33938E528603}" dt="2026-01-15T20:25:53.229" v="1033" actId="1076"/>
          <ac:picMkLst>
            <pc:docMk/>
            <pc:sldMk cId="2703402522" sldId="354"/>
            <ac:picMk id="22" creationId="{19651963-1269-3761-499B-36504C3524B7}"/>
          </ac:picMkLst>
        </pc:picChg>
      </pc:sldChg>
      <pc:sldChg chg="modSp modNotes">
        <pc:chgData name="Akasa Pradhan" userId="S::akasa.pradhan@youngcitizens.org::d286d8a6-a6f2-42d9-a5d6-8042858f1c72" providerId="AD" clId="Web-{498F38CC-A0D2-E140-0D6E-33938E528603}" dt="2026-01-15T20:25:10.385" v="1017"/>
        <pc:sldMkLst>
          <pc:docMk/>
          <pc:sldMk cId="2133584213" sldId="356"/>
        </pc:sldMkLst>
        <pc:spChg chg="mod">
          <ac:chgData name="Akasa Pradhan" userId="S::akasa.pradhan@youngcitizens.org::d286d8a6-a6f2-42d9-a5d6-8042858f1c72" providerId="AD" clId="Web-{498F38CC-A0D2-E140-0D6E-33938E528603}" dt="2026-01-15T18:59:22.623" v="189" actId="20577"/>
          <ac:spMkLst>
            <pc:docMk/>
            <pc:sldMk cId="2133584213" sldId="356"/>
            <ac:spMk id="7" creationId="{D9B5B52E-E888-8877-BA86-9DADCB9F9052}"/>
          </ac:spMkLst>
        </pc:spChg>
        <pc:spChg chg="mod">
          <ac:chgData name="Akasa Pradhan" userId="S::akasa.pradhan@youngcitizens.org::d286d8a6-a6f2-42d9-a5d6-8042858f1c72" providerId="AD" clId="Web-{498F38CC-A0D2-E140-0D6E-33938E528603}" dt="2026-01-15T20:24:17.729" v="1003" actId="20577"/>
          <ac:spMkLst>
            <pc:docMk/>
            <pc:sldMk cId="2133584213" sldId="356"/>
            <ac:spMk id="30" creationId="{367F1FCA-F64C-9EC3-A126-70398D97A9FB}"/>
          </ac:spMkLst>
        </pc:spChg>
      </pc:sldChg>
      <pc:sldChg chg="modSp">
        <pc:chgData name="Akasa Pradhan" userId="S::akasa.pradhan@youngcitizens.org::d286d8a6-a6f2-42d9-a5d6-8042858f1c72" providerId="AD" clId="Web-{498F38CC-A0D2-E140-0D6E-33938E528603}" dt="2026-01-15T20:35:10.326" v="1273" actId="20577"/>
        <pc:sldMkLst>
          <pc:docMk/>
          <pc:sldMk cId="2694802124" sldId="357"/>
        </pc:sldMkLst>
        <pc:spChg chg="mod">
          <ac:chgData name="Akasa Pradhan" userId="S::akasa.pradhan@youngcitizens.org::d286d8a6-a6f2-42d9-a5d6-8042858f1c72" providerId="AD" clId="Web-{498F38CC-A0D2-E140-0D6E-33938E528603}" dt="2026-01-15T20:35:10.326" v="1273" actId="20577"/>
          <ac:spMkLst>
            <pc:docMk/>
            <pc:sldMk cId="2694802124" sldId="357"/>
            <ac:spMk id="7" creationId="{99F96825-CCDD-68D0-71D0-EEF7D93C7FEA}"/>
          </ac:spMkLst>
        </pc:spChg>
        <pc:spChg chg="mod">
          <ac:chgData name="Akasa Pradhan" userId="S::akasa.pradhan@youngcitizens.org::d286d8a6-a6f2-42d9-a5d6-8042858f1c72" providerId="AD" clId="Web-{498F38CC-A0D2-E140-0D6E-33938E528603}" dt="2026-01-15T20:33:26.726" v="1239" actId="20577"/>
          <ac:spMkLst>
            <pc:docMk/>
            <pc:sldMk cId="2694802124" sldId="357"/>
            <ac:spMk id="22" creationId="{AEEFAF3D-33CE-E4FA-1E36-9B3806540FFD}"/>
          </ac:spMkLst>
        </pc:spChg>
      </pc:sldChg>
      <pc:sldChg chg="modSp modNotes">
        <pc:chgData name="Akasa Pradhan" userId="S::akasa.pradhan@youngcitizens.org::d286d8a6-a6f2-42d9-a5d6-8042858f1c72" providerId="AD" clId="Web-{498F38CC-A0D2-E140-0D6E-33938E528603}" dt="2026-01-15T20:32:12.470" v="1220" actId="20577"/>
        <pc:sldMkLst>
          <pc:docMk/>
          <pc:sldMk cId="4083478404" sldId="359"/>
        </pc:sldMkLst>
        <pc:spChg chg="mod">
          <ac:chgData name="Akasa Pradhan" userId="S::akasa.pradhan@youngcitizens.org::d286d8a6-a6f2-42d9-a5d6-8042858f1c72" providerId="AD" clId="Web-{498F38CC-A0D2-E140-0D6E-33938E528603}" dt="2026-01-15T20:32:12.470" v="1220" actId="20577"/>
          <ac:spMkLst>
            <pc:docMk/>
            <pc:sldMk cId="4083478404" sldId="359"/>
            <ac:spMk id="7" creationId="{D9E1AA54-1FA1-BF3E-F301-6CB8D319C377}"/>
          </ac:spMkLst>
        </pc:spChg>
      </pc:sldChg>
      <pc:sldChg chg="modSp">
        <pc:chgData name="Akasa Pradhan" userId="S::akasa.pradhan@youngcitizens.org::d286d8a6-a6f2-42d9-a5d6-8042858f1c72" providerId="AD" clId="Web-{498F38CC-A0D2-E140-0D6E-33938E528603}" dt="2026-01-15T18:58:59.857" v="181" actId="20577"/>
        <pc:sldMkLst>
          <pc:docMk/>
          <pc:sldMk cId="109122241" sldId="372"/>
        </pc:sldMkLst>
        <pc:spChg chg="mod">
          <ac:chgData name="Akasa Pradhan" userId="S::akasa.pradhan@youngcitizens.org::d286d8a6-a6f2-42d9-a5d6-8042858f1c72" providerId="AD" clId="Web-{498F38CC-A0D2-E140-0D6E-33938E528603}" dt="2026-01-15T18:58:59.857" v="181" actId="20577"/>
          <ac:spMkLst>
            <pc:docMk/>
            <pc:sldMk cId="109122241" sldId="372"/>
            <ac:spMk id="7" creationId="{A3D27ADF-A657-996A-A4DA-51CDF2A511C4}"/>
          </ac:spMkLst>
        </pc:spChg>
        <pc:spChg chg="mod">
          <ac:chgData name="Akasa Pradhan" userId="S::akasa.pradhan@youngcitizens.org::d286d8a6-a6f2-42d9-a5d6-8042858f1c72" providerId="AD" clId="Web-{498F38CC-A0D2-E140-0D6E-33938E528603}" dt="2026-01-15T18:56:55.371" v="138" actId="1076"/>
          <ac:spMkLst>
            <pc:docMk/>
            <pc:sldMk cId="109122241" sldId="372"/>
            <ac:spMk id="23" creationId="{6B4F8B6A-B228-4352-9CB4-AD3264982E97}"/>
          </ac:spMkLst>
        </pc:spChg>
        <pc:spChg chg="mod">
          <ac:chgData name="Akasa Pradhan" userId="S::akasa.pradhan@youngcitizens.org::d286d8a6-a6f2-42d9-a5d6-8042858f1c72" providerId="AD" clId="Web-{498F38CC-A0D2-E140-0D6E-33938E528603}" dt="2026-01-15T18:57:05.575" v="139" actId="1076"/>
          <ac:spMkLst>
            <pc:docMk/>
            <pc:sldMk cId="109122241" sldId="372"/>
            <ac:spMk id="29" creationId="{438AEA35-A4A2-4464-D41C-F1E1E24E2069}"/>
          </ac:spMkLst>
        </pc:spChg>
        <pc:spChg chg="mod">
          <ac:chgData name="Akasa Pradhan" userId="S::akasa.pradhan@youngcitizens.org::d286d8a6-a6f2-42d9-a5d6-8042858f1c72" providerId="AD" clId="Web-{498F38CC-A0D2-E140-0D6E-33938E528603}" dt="2026-01-15T18:57:10.825" v="140" actId="1076"/>
          <ac:spMkLst>
            <pc:docMk/>
            <pc:sldMk cId="109122241" sldId="372"/>
            <ac:spMk id="31" creationId="{97C6EF7C-68AD-B6E7-D0F6-A2DC2AD30DA7}"/>
          </ac:spMkLst>
        </pc:spChg>
      </pc:sldChg>
      <pc:sldChg chg="modSp">
        <pc:chgData name="Akasa Pradhan" userId="S::akasa.pradhan@youngcitizens.org::d286d8a6-a6f2-42d9-a5d6-8042858f1c72" providerId="AD" clId="Web-{498F38CC-A0D2-E140-0D6E-33938E528603}" dt="2026-01-15T20:31:30.372" v="1200" actId="20577"/>
        <pc:sldMkLst>
          <pc:docMk/>
          <pc:sldMk cId="3679176757" sldId="373"/>
        </pc:sldMkLst>
        <pc:spChg chg="mod">
          <ac:chgData name="Akasa Pradhan" userId="S::akasa.pradhan@youngcitizens.org::d286d8a6-a6f2-42d9-a5d6-8042858f1c72" providerId="AD" clId="Web-{498F38CC-A0D2-E140-0D6E-33938E528603}" dt="2026-01-15T20:31:30.372" v="1200" actId="20577"/>
          <ac:spMkLst>
            <pc:docMk/>
            <pc:sldMk cId="3679176757" sldId="373"/>
            <ac:spMk id="7" creationId="{4DECE92D-7302-D015-F184-4E23FCAC6739}"/>
          </ac:spMkLst>
        </pc:spChg>
      </pc:sldChg>
      <pc:sldChg chg="modSp modNotes">
        <pc:chgData name="Akasa Pradhan" userId="S::akasa.pradhan@youngcitizens.org::d286d8a6-a6f2-42d9-a5d6-8042858f1c72" providerId="AD" clId="Web-{498F38CC-A0D2-E140-0D6E-33938E528603}" dt="2026-01-15T18:59:11.686" v="186" actId="20577"/>
        <pc:sldMkLst>
          <pc:docMk/>
          <pc:sldMk cId="354385653" sldId="382"/>
        </pc:sldMkLst>
        <pc:spChg chg="mod">
          <ac:chgData name="Akasa Pradhan" userId="S::akasa.pradhan@youngcitizens.org::d286d8a6-a6f2-42d9-a5d6-8042858f1c72" providerId="AD" clId="Web-{498F38CC-A0D2-E140-0D6E-33938E528603}" dt="2026-01-15T18:59:11.686" v="186" actId="20577"/>
          <ac:spMkLst>
            <pc:docMk/>
            <pc:sldMk cId="354385653" sldId="382"/>
            <ac:spMk id="7" creationId="{645D3E2E-1A24-17E8-C6BB-C25753C30506}"/>
          </ac:spMkLst>
        </pc:spChg>
        <pc:spChg chg="mod">
          <ac:chgData name="Akasa Pradhan" userId="S::akasa.pradhan@youngcitizens.org::d286d8a6-a6f2-42d9-a5d6-8042858f1c72" providerId="AD" clId="Web-{498F38CC-A0D2-E140-0D6E-33938E528603}" dt="2026-01-15T18:57:38.310" v="141" actId="1076"/>
          <ac:spMkLst>
            <pc:docMk/>
            <pc:sldMk cId="354385653" sldId="382"/>
            <ac:spMk id="26" creationId="{04EE55EF-698B-F456-55A3-66BFD26CFE1A}"/>
          </ac:spMkLst>
        </pc:spChg>
        <pc:spChg chg="mod">
          <ac:chgData name="Akasa Pradhan" userId="S::akasa.pradhan@youngcitizens.org::d286d8a6-a6f2-42d9-a5d6-8042858f1c72" providerId="AD" clId="Web-{498F38CC-A0D2-E140-0D6E-33938E528603}" dt="2026-01-15T18:57:49.091" v="144" actId="1076"/>
          <ac:spMkLst>
            <pc:docMk/>
            <pc:sldMk cId="354385653" sldId="382"/>
            <ac:spMk id="29" creationId="{8BB482B8-3882-D78E-E804-77331D36A05A}"/>
          </ac:spMkLst>
        </pc:spChg>
        <pc:spChg chg="mod">
          <ac:chgData name="Akasa Pradhan" userId="S::akasa.pradhan@youngcitizens.org::d286d8a6-a6f2-42d9-a5d6-8042858f1c72" providerId="AD" clId="Web-{498F38CC-A0D2-E140-0D6E-33938E528603}" dt="2026-01-15T18:57:47.138" v="143" actId="1076"/>
          <ac:spMkLst>
            <pc:docMk/>
            <pc:sldMk cId="354385653" sldId="382"/>
            <ac:spMk id="31" creationId="{E7B6C4FD-A6D3-69E0-752D-8ACF81C9BE47}"/>
          </ac:spMkLst>
        </pc:spChg>
      </pc:sldChg>
      <pc:sldChg chg="modSp modNotes">
        <pc:chgData name="Akasa Pradhan" userId="S::akasa.pradhan@youngcitizens.org::d286d8a6-a6f2-42d9-a5d6-8042858f1c72" providerId="AD" clId="Web-{498F38CC-A0D2-E140-0D6E-33938E528603}" dt="2026-01-15T20:32:04.922" v="1218" actId="20577"/>
        <pc:sldMkLst>
          <pc:docMk/>
          <pc:sldMk cId="2329113302" sldId="386"/>
        </pc:sldMkLst>
        <pc:spChg chg="mod">
          <ac:chgData name="Akasa Pradhan" userId="S::akasa.pradhan@youngcitizens.org::d286d8a6-a6f2-42d9-a5d6-8042858f1c72" providerId="AD" clId="Web-{498F38CC-A0D2-E140-0D6E-33938E528603}" dt="2026-01-15T19:23:14.522" v="215" actId="20577"/>
          <ac:spMkLst>
            <pc:docMk/>
            <pc:sldMk cId="2329113302" sldId="386"/>
            <ac:spMk id="4" creationId="{C8550C0A-BC7A-EAA4-1996-D39278BFC760}"/>
          </ac:spMkLst>
        </pc:spChg>
        <pc:spChg chg="mod">
          <ac:chgData name="Akasa Pradhan" userId="S::akasa.pradhan@youngcitizens.org::d286d8a6-a6f2-42d9-a5d6-8042858f1c72" providerId="AD" clId="Web-{498F38CC-A0D2-E140-0D6E-33938E528603}" dt="2026-01-15T20:32:04.922" v="1218" actId="20577"/>
          <ac:spMkLst>
            <pc:docMk/>
            <pc:sldMk cId="2329113302" sldId="386"/>
            <ac:spMk id="7" creationId="{C1218EC1-7EB3-07E3-37F5-326F14D341DA}"/>
          </ac:spMkLst>
        </pc:spChg>
        <pc:spChg chg="mod">
          <ac:chgData name="Akasa Pradhan" userId="S::akasa.pradhan@youngcitizens.org::d286d8a6-a6f2-42d9-a5d6-8042858f1c72" providerId="AD" clId="Web-{498F38CC-A0D2-E140-0D6E-33938E528603}" dt="2026-01-15T19:23:16.616" v="217" actId="20577"/>
          <ac:spMkLst>
            <pc:docMk/>
            <pc:sldMk cId="2329113302" sldId="386"/>
            <ac:spMk id="10" creationId="{0E1927B3-89DE-2A20-D731-BEB75E37057A}"/>
          </ac:spMkLst>
        </pc:spChg>
        <pc:spChg chg="mod">
          <ac:chgData name="Akasa Pradhan" userId="S::akasa.pradhan@youngcitizens.org::d286d8a6-a6f2-42d9-a5d6-8042858f1c72" providerId="AD" clId="Web-{498F38CC-A0D2-E140-0D6E-33938E528603}" dt="2026-01-15T19:23:20.632" v="223" actId="20577"/>
          <ac:spMkLst>
            <pc:docMk/>
            <pc:sldMk cId="2329113302" sldId="386"/>
            <ac:spMk id="11" creationId="{217F1705-E5B2-1301-3935-DBB1AE1C07C0}"/>
          </ac:spMkLst>
        </pc:spChg>
        <pc:spChg chg="mod">
          <ac:chgData name="Akasa Pradhan" userId="S::akasa.pradhan@youngcitizens.org::d286d8a6-a6f2-42d9-a5d6-8042858f1c72" providerId="AD" clId="Web-{498F38CC-A0D2-E140-0D6E-33938E528603}" dt="2026-01-15T19:23:22.866" v="224" actId="20577"/>
          <ac:spMkLst>
            <pc:docMk/>
            <pc:sldMk cId="2329113302" sldId="386"/>
            <ac:spMk id="13" creationId="{CE428034-CA5C-F76F-E60E-9E486D3F0F60}"/>
          </ac:spMkLst>
        </pc:spChg>
        <pc:spChg chg="mod">
          <ac:chgData name="Akasa Pradhan" userId="S::akasa.pradhan@youngcitizens.org::d286d8a6-a6f2-42d9-a5d6-8042858f1c72" providerId="AD" clId="Web-{498F38CC-A0D2-E140-0D6E-33938E528603}" dt="2026-01-15T19:23:58.539" v="242" actId="20577"/>
          <ac:spMkLst>
            <pc:docMk/>
            <pc:sldMk cId="2329113302" sldId="386"/>
            <ac:spMk id="14" creationId="{3078177E-39CC-FF8B-A02A-CA6F67AEA108}"/>
          </ac:spMkLst>
        </pc:spChg>
        <pc:spChg chg="mod">
          <ac:chgData name="Akasa Pradhan" userId="S::akasa.pradhan@youngcitizens.org::d286d8a6-a6f2-42d9-a5d6-8042858f1c72" providerId="AD" clId="Web-{498F38CC-A0D2-E140-0D6E-33938E528603}" dt="2026-01-15T19:24:17.196" v="250" actId="20577"/>
          <ac:spMkLst>
            <pc:docMk/>
            <pc:sldMk cId="2329113302" sldId="386"/>
            <ac:spMk id="15" creationId="{2B47B3A2-A3F0-4011-6CF4-7477CA3B43D2}"/>
          </ac:spMkLst>
        </pc:spChg>
        <pc:spChg chg="mod">
          <ac:chgData name="Akasa Pradhan" userId="S::akasa.pradhan@youngcitizens.org::d286d8a6-a6f2-42d9-a5d6-8042858f1c72" providerId="AD" clId="Web-{498F38CC-A0D2-E140-0D6E-33938E528603}" dt="2026-01-15T19:24:04.367" v="244" actId="20577"/>
          <ac:spMkLst>
            <pc:docMk/>
            <pc:sldMk cId="2329113302" sldId="386"/>
            <ac:spMk id="16" creationId="{C224639F-056C-A5C3-5AFC-6F2F588650D9}"/>
          </ac:spMkLst>
        </pc:spChg>
        <pc:spChg chg="mod">
          <ac:chgData name="Akasa Pradhan" userId="S::akasa.pradhan@youngcitizens.org::d286d8a6-a6f2-42d9-a5d6-8042858f1c72" providerId="AD" clId="Web-{498F38CC-A0D2-E140-0D6E-33938E528603}" dt="2026-01-15T19:24:11.367" v="246" actId="20577"/>
          <ac:spMkLst>
            <pc:docMk/>
            <pc:sldMk cId="2329113302" sldId="386"/>
            <ac:spMk id="17" creationId="{46CFC533-E0B9-A728-5D21-1404524C4973}"/>
          </ac:spMkLst>
        </pc:spChg>
        <pc:spChg chg="mod">
          <ac:chgData name="Akasa Pradhan" userId="S::akasa.pradhan@youngcitizens.org::d286d8a6-a6f2-42d9-a5d6-8042858f1c72" providerId="AD" clId="Web-{498F38CC-A0D2-E140-0D6E-33938E528603}" dt="2026-01-15T19:24:22.883" v="252" actId="20577"/>
          <ac:spMkLst>
            <pc:docMk/>
            <pc:sldMk cId="2329113302" sldId="386"/>
            <ac:spMk id="18" creationId="{42CBA089-D969-5D74-6050-792CDCC14626}"/>
          </ac:spMkLst>
        </pc:spChg>
        <pc:spChg chg="mod">
          <ac:chgData name="Akasa Pradhan" userId="S::akasa.pradhan@youngcitizens.org::d286d8a6-a6f2-42d9-a5d6-8042858f1c72" providerId="AD" clId="Web-{498F38CC-A0D2-E140-0D6E-33938E528603}" dt="2026-01-15T19:23:36.195" v="229" actId="20577"/>
          <ac:spMkLst>
            <pc:docMk/>
            <pc:sldMk cId="2329113302" sldId="386"/>
            <ac:spMk id="19" creationId="{455D2B42-F26D-C5DB-A469-C44509DE11C0}"/>
          </ac:spMkLst>
        </pc:spChg>
        <pc:spChg chg="mod">
          <ac:chgData name="Akasa Pradhan" userId="S::akasa.pradhan@youngcitizens.org::d286d8a6-a6f2-42d9-a5d6-8042858f1c72" providerId="AD" clId="Web-{498F38CC-A0D2-E140-0D6E-33938E528603}" dt="2026-01-15T19:23:42.664" v="233" actId="20577"/>
          <ac:spMkLst>
            <pc:docMk/>
            <pc:sldMk cId="2329113302" sldId="386"/>
            <ac:spMk id="24" creationId="{67C99EC3-7CA9-122A-23C4-5D0ECDD70D55}"/>
          </ac:spMkLst>
        </pc:spChg>
        <pc:spChg chg="mod">
          <ac:chgData name="Akasa Pradhan" userId="S::akasa.pradhan@youngcitizens.org::d286d8a6-a6f2-42d9-a5d6-8042858f1c72" providerId="AD" clId="Web-{498F38CC-A0D2-E140-0D6E-33938E528603}" dt="2026-01-15T19:23:45.523" v="235" actId="20577"/>
          <ac:spMkLst>
            <pc:docMk/>
            <pc:sldMk cId="2329113302" sldId="386"/>
            <ac:spMk id="26" creationId="{A6B35F5E-DD88-C9EB-6FEA-CAD75FB4A152}"/>
          </ac:spMkLst>
        </pc:spChg>
        <pc:spChg chg="mod">
          <ac:chgData name="Akasa Pradhan" userId="S::akasa.pradhan@youngcitizens.org::d286d8a6-a6f2-42d9-a5d6-8042858f1c72" providerId="AD" clId="Web-{498F38CC-A0D2-E140-0D6E-33938E528603}" dt="2026-01-15T19:23:49.289" v="236" actId="20577"/>
          <ac:spMkLst>
            <pc:docMk/>
            <pc:sldMk cId="2329113302" sldId="386"/>
            <ac:spMk id="27" creationId="{1EEC0C78-5DAF-5906-67D1-D33A0830EE1C}"/>
          </ac:spMkLst>
        </pc:spChg>
        <pc:spChg chg="mod">
          <ac:chgData name="Akasa Pradhan" userId="S::akasa.pradhan@youngcitizens.org::d286d8a6-a6f2-42d9-a5d6-8042858f1c72" providerId="AD" clId="Web-{498F38CC-A0D2-E140-0D6E-33938E528603}" dt="2026-01-15T19:23:53.758" v="238" actId="20577"/>
          <ac:spMkLst>
            <pc:docMk/>
            <pc:sldMk cId="2329113302" sldId="386"/>
            <ac:spMk id="28" creationId="{EA21280E-A4AA-297A-15B9-22CD3AAA91C2}"/>
          </ac:spMkLst>
        </pc:spChg>
        <pc:spChg chg="mod">
          <ac:chgData name="Akasa Pradhan" userId="S::akasa.pradhan@youngcitizens.org::d286d8a6-a6f2-42d9-a5d6-8042858f1c72" providerId="AD" clId="Web-{498F38CC-A0D2-E140-0D6E-33938E528603}" dt="2026-01-15T19:24:00.727" v="243" actId="20577"/>
          <ac:spMkLst>
            <pc:docMk/>
            <pc:sldMk cId="2329113302" sldId="386"/>
            <ac:spMk id="29" creationId="{6F8C8CFA-1082-5C68-E379-47E54707C1BE}"/>
          </ac:spMkLst>
        </pc:spChg>
        <pc:spChg chg="mod">
          <ac:chgData name="Akasa Pradhan" userId="S::akasa.pradhan@youngcitizens.org::d286d8a6-a6f2-42d9-a5d6-8042858f1c72" providerId="AD" clId="Web-{498F38CC-A0D2-E140-0D6E-33938E528603}" dt="2026-01-15T19:24:26.571" v="255" actId="20577"/>
          <ac:spMkLst>
            <pc:docMk/>
            <pc:sldMk cId="2329113302" sldId="386"/>
            <ac:spMk id="30" creationId="{D9E777BC-1EDA-E30B-976D-95222CB28F6D}"/>
          </ac:spMkLst>
        </pc:spChg>
        <pc:spChg chg="mod">
          <ac:chgData name="Akasa Pradhan" userId="S::akasa.pradhan@youngcitizens.org::d286d8a6-a6f2-42d9-a5d6-8042858f1c72" providerId="AD" clId="Web-{498F38CC-A0D2-E140-0D6E-33938E528603}" dt="2026-01-15T19:24:07.836" v="245" actId="20577"/>
          <ac:spMkLst>
            <pc:docMk/>
            <pc:sldMk cId="2329113302" sldId="386"/>
            <ac:spMk id="31" creationId="{0ED6467A-04EA-2D11-1FCD-08A776D7A801}"/>
          </ac:spMkLst>
        </pc:spChg>
        <pc:spChg chg="mod">
          <ac:chgData name="Akasa Pradhan" userId="S::akasa.pradhan@youngcitizens.org::d286d8a6-a6f2-42d9-a5d6-8042858f1c72" providerId="AD" clId="Web-{498F38CC-A0D2-E140-0D6E-33938E528603}" dt="2026-01-15T19:24:19.446" v="251" actId="20577"/>
          <ac:spMkLst>
            <pc:docMk/>
            <pc:sldMk cId="2329113302" sldId="386"/>
            <ac:spMk id="32" creationId="{4FFBD5DE-BE4A-1E63-5A18-AB1C9864A48F}"/>
          </ac:spMkLst>
        </pc:spChg>
      </pc:sldChg>
      <pc:sldChg chg="addSp delSp modSp delAnim modNotes">
        <pc:chgData name="Akasa Pradhan" userId="S::akasa.pradhan@youngcitizens.org::d286d8a6-a6f2-42d9-a5d6-8042858f1c72" providerId="AD" clId="Web-{498F38CC-A0D2-E140-0D6E-33938E528603}" dt="2026-01-15T20:31:47.733" v="1212" actId="20577"/>
        <pc:sldMkLst>
          <pc:docMk/>
          <pc:sldMk cId="2805461873" sldId="387"/>
        </pc:sldMkLst>
        <pc:spChg chg="mod">
          <ac:chgData name="Akasa Pradhan" userId="S::akasa.pradhan@youngcitizens.org::d286d8a6-a6f2-42d9-a5d6-8042858f1c72" providerId="AD" clId="Web-{498F38CC-A0D2-E140-0D6E-33938E528603}" dt="2026-01-15T20:31:47.733" v="1212" actId="20577"/>
          <ac:spMkLst>
            <pc:docMk/>
            <pc:sldMk cId="2805461873" sldId="387"/>
            <ac:spMk id="7" creationId="{CDBB27A9-C8B6-A5B5-088E-73900F4299DD}"/>
          </ac:spMkLst>
        </pc:spChg>
        <pc:spChg chg="add mod">
          <ac:chgData name="Akasa Pradhan" userId="S::akasa.pradhan@youngcitizens.org::d286d8a6-a6f2-42d9-a5d6-8042858f1c72" providerId="AD" clId="Web-{498F38CC-A0D2-E140-0D6E-33938E528603}" dt="2026-01-15T19:36:27.657" v="444" actId="14100"/>
          <ac:spMkLst>
            <pc:docMk/>
            <pc:sldMk cId="2805461873" sldId="387"/>
            <ac:spMk id="22" creationId="{E2E2B293-667A-046E-CE7D-2B44AF31AF19}"/>
          </ac:spMkLst>
        </pc:spChg>
        <pc:spChg chg="add mod">
          <ac:chgData name="Akasa Pradhan" userId="S::akasa.pradhan@youngcitizens.org::d286d8a6-a6f2-42d9-a5d6-8042858f1c72" providerId="AD" clId="Web-{498F38CC-A0D2-E140-0D6E-33938E528603}" dt="2026-01-15T19:34:49.093" v="402" actId="1076"/>
          <ac:spMkLst>
            <pc:docMk/>
            <pc:sldMk cId="2805461873" sldId="387"/>
            <ac:spMk id="23" creationId="{732D129F-3566-B41B-2DCF-EDE694DC2F3E}"/>
          </ac:spMkLst>
        </pc:spChg>
        <pc:spChg chg="add mod">
          <ac:chgData name="Akasa Pradhan" userId="S::akasa.pradhan@youngcitizens.org::d286d8a6-a6f2-42d9-a5d6-8042858f1c72" providerId="AD" clId="Web-{498F38CC-A0D2-E140-0D6E-33938E528603}" dt="2026-01-15T19:34:09.968" v="398" actId="1076"/>
          <ac:spMkLst>
            <pc:docMk/>
            <pc:sldMk cId="2805461873" sldId="387"/>
            <ac:spMk id="33" creationId="{C6DD3D0F-EA19-6F7A-BA99-BE0371AB8870}"/>
          </ac:spMkLst>
        </pc:spChg>
        <pc:spChg chg="add mod">
          <ac:chgData name="Akasa Pradhan" userId="S::akasa.pradhan@youngcitizens.org::d286d8a6-a6f2-42d9-a5d6-8042858f1c72" providerId="AD" clId="Web-{498F38CC-A0D2-E140-0D6E-33938E528603}" dt="2026-01-15T19:34:05.343" v="397" actId="1076"/>
          <ac:spMkLst>
            <pc:docMk/>
            <pc:sldMk cId="2805461873" sldId="387"/>
            <ac:spMk id="34" creationId="{CDB1A3B2-C7E7-33B3-5613-EB185F3B6412}"/>
          </ac:spMkLst>
        </pc:spChg>
        <pc:spChg chg="add mod">
          <ac:chgData name="Akasa Pradhan" userId="S::akasa.pradhan@youngcitizens.org::d286d8a6-a6f2-42d9-a5d6-8042858f1c72" providerId="AD" clId="Web-{498F38CC-A0D2-E140-0D6E-33938E528603}" dt="2026-01-15T19:36:00.891" v="442" actId="14100"/>
          <ac:spMkLst>
            <pc:docMk/>
            <pc:sldMk cId="2805461873" sldId="387"/>
            <ac:spMk id="35" creationId="{EC915838-230D-32DE-1870-B784B8D16410}"/>
          </ac:spMkLst>
        </pc:spChg>
        <pc:spChg chg="add mod">
          <ac:chgData name="Akasa Pradhan" userId="S::akasa.pradhan@youngcitizens.org::d286d8a6-a6f2-42d9-a5d6-8042858f1c72" providerId="AD" clId="Web-{498F38CC-A0D2-E140-0D6E-33938E528603}" dt="2026-01-15T19:36:51.532" v="446" actId="14100"/>
          <ac:spMkLst>
            <pc:docMk/>
            <pc:sldMk cId="2805461873" sldId="387"/>
            <ac:spMk id="36" creationId="{12D25E98-72BE-254E-05AC-F64DB254E102}"/>
          </ac:spMkLst>
        </pc:spChg>
        <pc:spChg chg="add mod">
          <ac:chgData name="Akasa Pradhan" userId="S::akasa.pradhan@youngcitizens.org::d286d8a6-a6f2-42d9-a5d6-8042858f1c72" providerId="AD" clId="Web-{498F38CC-A0D2-E140-0D6E-33938E528603}" dt="2026-01-15T19:37:22.891" v="451" actId="1076"/>
          <ac:spMkLst>
            <pc:docMk/>
            <pc:sldMk cId="2805461873" sldId="387"/>
            <ac:spMk id="37" creationId="{1BBF7B58-9204-9D0D-3491-54924728D6E6}"/>
          </ac:spMkLst>
        </pc:spChg>
        <pc:spChg chg="add mod">
          <ac:chgData name="Akasa Pradhan" userId="S::akasa.pradhan@youngcitizens.org::d286d8a6-a6f2-42d9-a5d6-8042858f1c72" providerId="AD" clId="Web-{498F38CC-A0D2-E140-0D6E-33938E528603}" dt="2026-01-15T19:35:16.062" v="408" actId="1076"/>
          <ac:spMkLst>
            <pc:docMk/>
            <pc:sldMk cId="2805461873" sldId="387"/>
            <ac:spMk id="39" creationId="{373E4EA1-1D07-4C77-FAEE-64F5968A5F3D}"/>
          </ac:spMkLst>
        </pc:spChg>
      </pc:sldChg>
      <pc:sldChg chg="delSp modSp add modNotes">
        <pc:chgData name="Akasa Pradhan" userId="S::akasa.pradhan@youngcitizens.org::d286d8a6-a6f2-42d9-a5d6-8042858f1c72" providerId="AD" clId="Web-{498F38CC-A0D2-E140-0D6E-33938E528603}" dt="2026-01-15T20:29:33.621" v="1150"/>
        <pc:sldMkLst>
          <pc:docMk/>
          <pc:sldMk cId="2162498572" sldId="391"/>
        </pc:sldMkLst>
        <pc:spChg chg="mod">
          <ac:chgData name="Akasa Pradhan" userId="S::akasa.pradhan@youngcitizens.org::d286d8a6-a6f2-42d9-a5d6-8042858f1c72" providerId="AD" clId="Web-{498F38CC-A0D2-E140-0D6E-33938E528603}" dt="2026-01-15T18:58:49.592" v="168" actId="20577"/>
          <ac:spMkLst>
            <pc:docMk/>
            <pc:sldMk cId="2162498572" sldId="391"/>
            <ac:spMk id="7" creationId="{51B9DBB4-3CEE-F2B6-57F0-24385BC4ACF4}"/>
          </ac:spMkLst>
        </pc:spChg>
        <pc:spChg chg="mod">
          <ac:chgData name="Akasa Pradhan" userId="S::akasa.pradhan@youngcitizens.org::d286d8a6-a6f2-42d9-a5d6-8042858f1c72" providerId="AD" clId="Web-{498F38CC-A0D2-E140-0D6E-33938E528603}" dt="2026-01-15T18:56:15.512" v="136" actId="1076"/>
          <ac:spMkLst>
            <pc:docMk/>
            <pc:sldMk cId="2162498572" sldId="391"/>
            <ac:spMk id="10" creationId="{0E76A422-EFBE-98FB-4094-411B14AD05F4}"/>
          </ac:spMkLst>
        </pc:spChg>
        <pc:picChg chg="mod">
          <ac:chgData name="Akasa Pradhan" userId="S::akasa.pradhan@youngcitizens.org::d286d8a6-a6f2-42d9-a5d6-8042858f1c72" providerId="AD" clId="Web-{498F38CC-A0D2-E140-0D6E-33938E528603}" dt="2026-01-15T18:54:38.791" v="13" actId="1076"/>
          <ac:picMkLst>
            <pc:docMk/>
            <pc:sldMk cId="2162498572" sldId="391"/>
            <ac:picMk id="5" creationId="{8A22904C-2819-70DD-F22C-B4D8C4FCD116}"/>
          </ac:picMkLst>
        </pc:picChg>
      </pc:sldChg>
      <pc:sldChg chg="delSp modSp add replId modNotes">
        <pc:chgData name="Akasa Pradhan" userId="S::akasa.pradhan@youngcitizens.org::d286d8a6-a6f2-42d9-a5d6-8042858f1c72" providerId="AD" clId="Web-{498F38CC-A0D2-E140-0D6E-33938E528603}" dt="2026-01-15T20:31:57.937" v="1215" actId="20577"/>
        <pc:sldMkLst>
          <pc:docMk/>
          <pc:sldMk cId="3657706102" sldId="392"/>
        </pc:sldMkLst>
        <pc:spChg chg="mod">
          <ac:chgData name="Akasa Pradhan" userId="S::akasa.pradhan@youngcitizens.org::d286d8a6-a6f2-42d9-a5d6-8042858f1c72" providerId="AD" clId="Web-{498F38CC-A0D2-E140-0D6E-33938E528603}" dt="2026-01-15T19:30:11.339" v="318" actId="1076"/>
          <ac:spMkLst>
            <pc:docMk/>
            <pc:sldMk cId="3657706102" sldId="392"/>
            <ac:spMk id="4" creationId="{A34BF8D4-B657-DC0D-FCC1-AB7DB55A09A8}"/>
          </ac:spMkLst>
        </pc:spChg>
        <pc:spChg chg="mod">
          <ac:chgData name="Akasa Pradhan" userId="S::akasa.pradhan@youngcitizens.org::d286d8a6-a6f2-42d9-a5d6-8042858f1c72" providerId="AD" clId="Web-{498F38CC-A0D2-E140-0D6E-33938E528603}" dt="2026-01-15T20:31:57.937" v="1215" actId="20577"/>
          <ac:spMkLst>
            <pc:docMk/>
            <pc:sldMk cId="3657706102" sldId="392"/>
            <ac:spMk id="7" creationId="{748E36C4-9B56-7AA6-F7B5-410B5D031487}"/>
          </ac:spMkLst>
        </pc:spChg>
        <pc:spChg chg="mod">
          <ac:chgData name="Akasa Pradhan" userId="S::akasa.pradhan@youngcitizens.org::d286d8a6-a6f2-42d9-a5d6-8042858f1c72" providerId="AD" clId="Web-{498F38CC-A0D2-E140-0D6E-33938E528603}" dt="2026-01-15T19:30:22.496" v="320" actId="1076"/>
          <ac:spMkLst>
            <pc:docMk/>
            <pc:sldMk cId="3657706102" sldId="392"/>
            <ac:spMk id="10" creationId="{0B638F4B-D742-CA7E-D1BD-8944F9F56C59}"/>
          </ac:spMkLst>
        </pc:spChg>
        <pc:spChg chg="mod">
          <ac:chgData name="Akasa Pradhan" userId="S::akasa.pradhan@youngcitizens.org::d286d8a6-a6f2-42d9-a5d6-8042858f1c72" providerId="AD" clId="Web-{498F38CC-A0D2-E140-0D6E-33938E528603}" dt="2026-01-15T19:30:33.730" v="322" actId="1076"/>
          <ac:spMkLst>
            <pc:docMk/>
            <pc:sldMk cId="3657706102" sldId="392"/>
            <ac:spMk id="11" creationId="{3DCA449F-082B-0FC1-C211-95BDB0910504}"/>
          </ac:spMkLst>
        </pc:spChg>
        <pc:spChg chg="mod">
          <ac:chgData name="Akasa Pradhan" userId="S::akasa.pradhan@youngcitizens.org::d286d8a6-a6f2-42d9-a5d6-8042858f1c72" providerId="AD" clId="Web-{498F38CC-A0D2-E140-0D6E-33938E528603}" dt="2026-01-15T19:30:44.027" v="324" actId="1076"/>
          <ac:spMkLst>
            <pc:docMk/>
            <pc:sldMk cId="3657706102" sldId="392"/>
            <ac:spMk id="13" creationId="{93A77B86-751F-CC69-CDE1-16E35E8576D3}"/>
          </ac:spMkLst>
        </pc:spChg>
        <pc:spChg chg="mod">
          <ac:chgData name="Akasa Pradhan" userId="S::akasa.pradhan@youngcitizens.org::d286d8a6-a6f2-42d9-a5d6-8042858f1c72" providerId="AD" clId="Web-{498F38CC-A0D2-E140-0D6E-33938E528603}" dt="2026-01-15T19:37:41.469" v="452" actId="1076"/>
          <ac:spMkLst>
            <pc:docMk/>
            <pc:sldMk cId="3657706102" sldId="392"/>
            <ac:spMk id="14" creationId="{1680603F-0731-25B5-338C-C928B246A30A}"/>
          </ac:spMkLst>
        </pc:spChg>
        <pc:spChg chg="mod">
          <ac:chgData name="Akasa Pradhan" userId="S::akasa.pradhan@youngcitizens.org::d286d8a6-a6f2-42d9-a5d6-8042858f1c72" providerId="AD" clId="Web-{498F38CC-A0D2-E140-0D6E-33938E528603}" dt="2026-01-15T19:37:47.469" v="453" actId="1076"/>
          <ac:spMkLst>
            <pc:docMk/>
            <pc:sldMk cId="3657706102" sldId="392"/>
            <ac:spMk id="15" creationId="{C463B207-844A-B696-53C4-213BC047CE79}"/>
          </ac:spMkLst>
        </pc:spChg>
        <pc:spChg chg="mod">
          <ac:chgData name="Akasa Pradhan" userId="S::akasa.pradhan@youngcitizens.org::d286d8a6-a6f2-42d9-a5d6-8042858f1c72" providerId="AD" clId="Web-{498F38CC-A0D2-E140-0D6E-33938E528603}" dt="2026-01-15T19:37:55.220" v="455" actId="1076"/>
          <ac:spMkLst>
            <pc:docMk/>
            <pc:sldMk cId="3657706102" sldId="392"/>
            <ac:spMk id="17" creationId="{0DA19A15-55AA-A1FF-C82F-DD2396411FF2}"/>
          </ac:spMkLst>
        </pc:spChg>
        <pc:spChg chg="mod">
          <ac:chgData name="Akasa Pradhan" userId="S::akasa.pradhan@youngcitizens.org::d286d8a6-a6f2-42d9-a5d6-8042858f1c72" providerId="AD" clId="Web-{498F38CC-A0D2-E140-0D6E-33938E528603}" dt="2026-01-15T19:38:00.532" v="456" actId="1076"/>
          <ac:spMkLst>
            <pc:docMk/>
            <pc:sldMk cId="3657706102" sldId="392"/>
            <ac:spMk id="18" creationId="{04466DE8-1277-4564-EB50-B960CCAEEB0E}"/>
          </ac:spMkLst>
        </pc:spChg>
        <pc:spChg chg="mod">
          <ac:chgData name="Akasa Pradhan" userId="S::akasa.pradhan@youngcitizens.org::d286d8a6-a6f2-42d9-a5d6-8042858f1c72" providerId="AD" clId="Web-{498F38CC-A0D2-E140-0D6E-33938E528603}" dt="2026-01-15T19:30:49.136" v="327" actId="1076"/>
          <ac:spMkLst>
            <pc:docMk/>
            <pc:sldMk cId="3657706102" sldId="392"/>
            <ac:spMk id="19" creationId="{09CCC98C-C9B1-C908-F81D-B6A9D4E433F6}"/>
          </ac:spMkLst>
        </pc:spChg>
        <pc:spChg chg="mod">
          <ac:chgData name="Akasa Pradhan" userId="S::akasa.pradhan@youngcitizens.org::d286d8a6-a6f2-42d9-a5d6-8042858f1c72" providerId="AD" clId="Web-{498F38CC-A0D2-E140-0D6E-33938E528603}" dt="2026-01-15T19:26:17.510" v="276" actId="1076"/>
          <ac:spMkLst>
            <pc:docMk/>
            <pc:sldMk cId="3657706102" sldId="392"/>
            <ac:spMk id="24" creationId="{80609451-F765-283D-C164-56497F1AB9F2}"/>
          </ac:spMkLst>
        </pc:spChg>
        <pc:spChg chg="mod">
          <ac:chgData name="Akasa Pradhan" userId="S::akasa.pradhan@youngcitizens.org::d286d8a6-a6f2-42d9-a5d6-8042858f1c72" providerId="AD" clId="Web-{498F38CC-A0D2-E140-0D6E-33938E528603}" dt="2026-01-15T19:37:51.673" v="454" actId="1076"/>
          <ac:spMkLst>
            <pc:docMk/>
            <pc:sldMk cId="3657706102" sldId="392"/>
            <ac:spMk id="30" creationId="{E935412A-71C0-F913-F734-BCA34FC2C21F}"/>
          </ac:spMkLst>
        </pc:spChg>
      </pc:sldChg>
      <pc:sldChg chg="addSp delSp modSp add replId modNotes">
        <pc:chgData name="Akasa Pradhan" userId="S::akasa.pradhan@youngcitizens.org::d286d8a6-a6f2-42d9-a5d6-8042858f1c72" providerId="AD" clId="Web-{498F38CC-A0D2-E140-0D6E-33938E528603}" dt="2026-01-15T20:31:13.403" v="1196" actId="20577"/>
        <pc:sldMkLst>
          <pc:docMk/>
          <pc:sldMk cId="2090238566" sldId="393"/>
        </pc:sldMkLst>
        <pc:spChg chg="add del">
          <ac:chgData name="Akasa Pradhan" userId="S::akasa.pradhan@youngcitizens.org::d286d8a6-a6f2-42d9-a5d6-8042858f1c72" providerId="AD" clId="Web-{498F38CC-A0D2-E140-0D6E-33938E528603}" dt="2026-01-15T20:30:47.278" v="1171"/>
          <ac:spMkLst>
            <pc:docMk/>
            <pc:sldMk cId="2090238566" sldId="393"/>
            <ac:spMk id="5" creationId="{863ACA10-4600-5E02-8A9B-D101B1CEE1A0}"/>
          </ac:spMkLst>
        </pc:spChg>
        <pc:spChg chg="mod">
          <ac:chgData name="Akasa Pradhan" userId="S::akasa.pradhan@youngcitizens.org::d286d8a6-a6f2-42d9-a5d6-8042858f1c72" providerId="AD" clId="Web-{498F38CC-A0D2-E140-0D6E-33938E528603}" dt="2026-01-15T20:31:13.403" v="1196" actId="20577"/>
          <ac:spMkLst>
            <pc:docMk/>
            <pc:sldMk cId="2090238566" sldId="393"/>
            <ac:spMk id="7" creationId="{6F27CED9-72D3-6EA3-BC86-019EBDD42E04}"/>
          </ac:spMkLst>
        </pc:spChg>
      </pc:sldChg>
      <pc:sldChg chg="addSp delSp modSp add">
        <pc:chgData name="Akasa Pradhan" userId="S::akasa.pradhan@youngcitizens.org::d286d8a6-a6f2-42d9-a5d6-8042858f1c72" providerId="AD" clId="Web-{498F38CC-A0D2-E140-0D6E-33938E528603}" dt="2026-01-15T20:39:41.304" v="1363"/>
        <pc:sldMkLst>
          <pc:docMk/>
          <pc:sldMk cId="4059718299" sldId="394"/>
        </pc:sldMkLst>
        <pc:picChg chg="ord">
          <ac:chgData name="Akasa Pradhan" userId="S::akasa.pradhan@youngcitizens.org::d286d8a6-a6f2-42d9-a5d6-8042858f1c72" providerId="AD" clId="Web-{498F38CC-A0D2-E140-0D6E-33938E528603}" dt="2026-01-15T20:39:41.304" v="1363"/>
          <ac:picMkLst>
            <pc:docMk/>
            <pc:sldMk cId="4059718299" sldId="394"/>
            <ac:picMk id="2" creationId="{C97DF601-0C4A-2EE9-3560-B9F9EC36685E}"/>
          </ac:picMkLst>
        </pc:picChg>
        <pc:picChg chg="ord">
          <ac:chgData name="Akasa Pradhan" userId="S::akasa.pradhan@youngcitizens.org::d286d8a6-a6f2-42d9-a5d6-8042858f1c72" providerId="AD" clId="Web-{498F38CC-A0D2-E140-0D6E-33938E528603}" dt="2026-01-15T20:39:37.085" v="1362"/>
          <ac:picMkLst>
            <pc:docMk/>
            <pc:sldMk cId="4059718299" sldId="394"/>
            <ac:picMk id="26" creationId="{CF147151-DAF0-3EA7-F49E-1B16793E197C}"/>
          </ac:picMkLst>
        </pc:picChg>
      </pc:sldChg>
    </pc:docChg>
  </pc:docChgLst>
  <pc:docChgLst>
    <pc:chgData name="Charlie Duckerin" userId="S::charlie.duckerin@youngcitizens.org::04058c8d-ebef-4ec3-aaaf-fb1af59988ea" providerId="AD" clId="Web-{0B2A9C8F-9A94-8333-623D-1BB00EDA499A}"/>
    <pc:docChg chg="addSld delSld modSld sldOrd modSection">
      <pc:chgData name="Charlie Duckerin" userId="S::charlie.duckerin@youngcitizens.org::04058c8d-ebef-4ec3-aaaf-fb1af59988ea" providerId="AD" clId="Web-{0B2A9C8F-9A94-8333-623D-1BB00EDA499A}" dt="2026-02-02T16:12:52.776" v="833"/>
      <pc:docMkLst>
        <pc:docMk/>
      </pc:docMkLst>
      <pc:sldChg chg="addSp delSp modSp modNotes">
        <pc:chgData name="Charlie Duckerin" userId="S::charlie.duckerin@youngcitizens.org::04058c8d-ebef-4ec3-aaaf-fb1af59988ea" providerId="AD" clId="Web-{0B2A9C8F-9A94-8333-623D-1BB00EDA499A}" dt="2026-02-02T15:49:47.720" v="293" actId="20577"/>
        <pc:sldMkLst>
          <pc:docMk/>
          <pc:sldMk cId="1218340120" sldId="345"/>
        </pc:sldMkLst>
        <pc:spChg chg="add">
          <ac:chgData name="Charlie Duckerin" userId="S::charlie.duckerin@youngcitizens.org::04058c8d-ebef-4ec3-aaaf-fb1af59988ea" providerId="AD" clId="Web-{0B2A9C8F-9A94-8333-623D-1BB00EDA499A}" dt="2026-01-30T12:01:57.288" v="20"/>
          <ac:spMkLst>
            <pc:docMk/>
            <pc:sldMk cId="1218340120" sldId="345"/>
            <ac:spMk id="4" creationId="{8AF269B5-F6CC-2966-4DE8-E1A0602E0066}"/>
          </ac:spMkLst>
        </pc:spChg>
        <pc:spChg chg="mod">
          <ac:chgData name="Charlie Duckerin" userId="S::charlie.duckerin@youngcitizens.org::04058c8d-ebef-4ec3-aaaf-fb1af59988ea" providerId="AD" clId="Web-{0B2A9C8F-9A94-8333-623D-1BB00EDA499A}" dt="2026-02-02T15:49:10.110" v="286" actId="20577"/>
          <ac:spMkLst>
            <pc:docMk/>
            <pc:sldMk cId="1218340120" sldId="345"/>
            <ac:spMk id="7" creationId="{E9862F51-0DFF-F105-6698-9EDC2B9A7856}"/>
          </ac:spMkLst>
        </pc:spChg>
        <pc:spChg chg="add mod">
          <ac:chgData name="Charlie Duckerin" userId="S::charlie.duckerin@youngcitizens.org::04058c8d-ebef-4ec3-aaaf-fb1af59988ea" providerId="AD" clId="Web-{0B2A9C8F-9A94-8333-623D-1BB00EDA499A}" dt="2026-02-02T15:49:20.142" v="291" actId="20577"/>
          <ac:spMkLst>
            <pc:docMk/>
            <pc:sldMk cId="1218340120" sldId="345"/>
            <ac:spMk id="23" creationId="{9C5B0E3C-92AF-1BB9-17CD-5C56CF930913}"/>
          </ac:spMkLst>
        </pc:spChg>
        <pc:spChg chg="add">
          <ac:chgData name="Charlie Duckerin" userId="S::charlie.duckerin@youngcitizens.org::04058c8d-ebef-4ec3-aaaf-fb1af59988ea" providerId="AD" clId="Web-{0B2A9C8F-9A94-8333-623D-1BB00EDA499A}" dt="2026-01-30T12:01:57.288" v="20"/>
          <ac:spMkLst>
            <pc:docMk/>
            <pc:sldMk cId="1218340120" sldId="345"/>
            <ac:spMk id="24" creationId="{2A045170-A4D7-ED8E-7E8F-D066456E1A7B}"/>
          </ac:spMkLst>
        </pc:spChg>
        <pc:spChg chg="add">
          <ac:chgData name="Charlie Duckerin" userId="S::charlie.duckerin@youngcitizens.org::04058c8d-ebef-4ec3-aaaf-fb1af59988ea" providerId="AD" clId="Web-{0B2A9C8F-9A94-8333-623D-1BB00EDA499A}" dt="2026-01-30T12:01:57.288" v="20"/>
          <ac:spMkLst>
            <pc:docMk/>
            <pc:sldMk cId="1218340120" sldId="345"/>
            <ac:spMk id="25" creationId="{1A9E442D-4119-EED4-3EA5-443F43C167BE}"/>
          </ac:spMkLst>
        </pc:spChg>
        <pc:spChg chg="add mod">
          <ac:chgData name="Charlie Duckerin" userId="S::charlie.duckerin@youngcitizens.org::04058c8d-ebef-4ec3-aaaf-fb1af59988ea" providerId="AD" clId="Web-{0B2A9C8F-9A94-8333-623D-1BB00EDA499A}" dt="2026-02-02T15:49:47.720" v="293" actId="20577"/>
          <ac:spMkLst>
            <pc:docMk/>
            <pc:sldMk cId="1218340120" sldId="345"/>
            <ac:spMk id="26" creationId="{5458031C-144F-DB9B-0C47-5C09189D1001}"/>
          </ac:spMkLst>
        </pc:spChg>
        <pc:spChg chg="add">
          <ac:chgData name="Charlie Duckerin" userId="S::charlie.duckerin@youngcitizens.org::04058c8d-ebef-4ec3-aaaf-fb1af59988ea" providerId="AD" clId="Web-{0B2A9C8F-9A94-8333-623D-1BB00EDA499A}" dt="2026-01-30T12:01:57.288" v="20"/>
          <ac:spMkLst>
            <pc:docMk/>
            <pc:sldMk cId="1218340120" sldId="345"/>
            <ac:spMk id="27" creationId="{1F261953-B3CB-2DB5-C044-48D941A8F3B5}"/>
          </ac:spMkLst>
        </pc:spChg>
        <pc:spChg chg="mod">
          <ac:chgData name="Charlie Duckerin" userId="S::charlie.duckerin@youngcitizens.org::04058c8d-ebef-4ec3-aaaf-fb1af59988ea" providerId="AD" clId="Web-{0B2A9C8F-9A94-8333-623D-1BB00EDA499A}" dt="2026-02-02T15:49:17.157" v="289" actId="20577"/>
          <ac:spMkLst>
            <pc:docMk/>
            <pc:sldMk cId="1218340120" sldId="345"/>
            <ac:spMk id="46" creationId="{0F5B4F4E-06D9-3198-F7CD-15D7CECC697D}"/>
          </ac:spMkLst>
        </pc:spChg>
        <pc:spChg chg="mod">
          <ac:chgData name="Charlie Duckerin" userId="S::charlie.duckerin@youngcitizens.org::04058c8d-ebef-4ec3-aaaf-fb1af59988ea" providerId="AD" clId="Web-{0B2A9C8F-9A94-8333-623D-1BB00EDA499A}" dt="2026-02-02T15:49:13.220" v="288" actId="20577"/>
          <ac:spMkLst>
            <pc:docMk/>
            <pc:sldMk cId="1218340120" sldId="345"/>
            <ac:spMk id="50" creationId="{747082AA-7EDD-DC7F-4C11-1B52B1299587}"/>
          </ac:spMkLst>
        </pc:spChg>
        <pc:picChg chg="add mod">
          <ac:chgData name="Charlie Duckerin" userId="S::charlie.duckerin@youngcitizens.org::04058c8d-ebef-4ec3-aaaf-fb1af59988ea" providerId="AD" clId="Web-{0B2A9C8F-9A94-8333-623D-1BB00EDA499A}" dt="2026-01-30T12:02:56.165" v="21" actId="1076"/>
          <ac:picMkLst>
            <pc:docMk/>
            <pc:sldMk cId="1218340120" sldId="345"/>
            <ac:picMk id="5" creationId="{70EBF03D-0570-DBC6-D600-BD74069ABF39}"/>
          </ac:picMkLst>
        </pc:picChg>
        <pc:picChg chg="add mod">
          <ac:chgData name="Charlie Duckerin" userId="S::charlie.duckerin@youngcitizens.org::04058c8d-ebef-4ec3-aaaf-fb1af59988ea" providerId="AD" clId="Web-{0B2A9C8F-9A94-8333-623D-1BB00EDA499A}" dt="2026-01-30T12:02:56.196" v="22" actId="1076"/>
          <ac:picMkLst>
            <pc:docMk/>
            <pc:sldMk cId="1218340120" sldId="345"/>
            <ac:picMk id="16" creationId="{301C1B48-8BD4-6B8B-F2C4-81BA72BD5F8D}"/>
          </ac:picMkLst>
        </pc:picChg>
        <pc:picChg chg="add mod">
          <ac:chgData name="Charlie Duckerin" userId="S::charlie.duckerin@youngcitizens.org::04058c8d-ebef-4ec3-aaaf-fb1af59988ea" providerId="AD" clId="Web-{0B2A9C8F-9A94-8333-623D-1BB00EDA499A}" dt="2026-01-30T12:02:56.212" v="23" actId="1076"/>
          <ac:picMkLst>
            <pc:docMk/>
            <pc:sldMk cId="1218340120" sldId="345"/>
            <ac:picMk id="19" creationId="{A9E0AB8A-F043-2832-8E3B-474E37CCC29D}"/>
          </ac:picMkLst>
        </pc:picChg>
        <pc:picChg chg="add mod">
          <ac:chgData name="Charlie Duckerin" userId="S::charlie.duckerin@youngcitizens.org::04058c8d-ebef-4ec3-aaaf-fb1af59988ea" providerId="AD" clId="Web-{0B2A9C8F-9A94-8333-623D-1BB00EDA499A}" dt="2026-01-30T12:02:56.243" v="24" actId="1076"/>
          <ac:picMkLst>
            <pc:docMk/>
            <pc:sldMk cId="1218340120" sldId="345"/>
            <ac:picMk id="22" creationId="{87B4867C-A7CB-A36F-DBE6-B6C4AC4024AE}"/>
          </ac:picMkLst>
        </pc:picChg>
      </pc:sldChg>
      <pc:sldChg chg="addSp delSp modSp modNotes">
        <pc:chgData name="Charlie Duckerin" userId="S::charlie.duckerin@youngcitizens.org::04058c8d-ebef-4ec3-aaaf-fb1af59988ea" providerId="AD" clId="Web-{0B2A9C8F-9A94-8333-623D-1BB00EDA499A}" dt="2026-02-02T15:52:15.316" v="308" actId="14100"/>
        <pc:sldMkLst>
          <pc:docMk/>
          <pc:sldMk cId="245671927" sldId="346"/>
        </pc:sldMkLst>
        <pc:spChg chg="add">
          <ac:chgData name="Charlie Duckerin" userId="S::charlie.duckerin@youngcitizens.org::04058c8d-ebef-4ec3-aaaf-fb1af59988ea" providerId="AD" clId="Web-{0B2A9C8F-9A94-8333-623D-1BB00EDA499A}" dt="2026-01-30T12:07:39.578" v="42"/>
          <ac:spMkLst>
            <pc:docMk/>
            <pc:sldMk cId="245671927" sldId="346"/>
            <ac:spMk id="2" creationId="{D666050A-DEC1-2E1E-07EC-94DB7192A22C}"/>
          </ac:spMkLst>
        </pc:spChg>
        <pc:spChg chg="add">
          <ac:chgData name="Charlie Duckerin" userId="S::charlie.duckerin@youngcitizens.org::04058c8d-ebef-4ec3-aaaf-fb1af59988ea" providerId="AD" clId="Web-{0B2A9C8F-9A94-8333-623D-1BB00EDA499A}" dt="2026-01-30T12:07:39.578" v="42"/>
          <ac:spMkLst>
            <pc:docMk/>
            <pc:sldMk cId="245671927" sldId="346"/>
            <ac:spMk id="4" creationId="{08A0B713-6452-E0BD-CC9B-ADC5871CC184}"/>
          </ac:spMkLst>
        </pc:spChg>
        <pc:spChg chg="mod">
          <ac:chgData name="Charlie Duckerin" userId="S::charlie.duckerin@youngcitizens.org::04058c8d-ebef-4ec3-aaaf-fb1af59988ea" providerId="AD" clId="Web-{0B2A9C8F-9A94-8333-623D-1BB00EDA499A}" dt="2026-01-30T12:08:14" v="62" actId="1076"/>
          <ac:spMkLst>
            <pc:docMk/>
            <pc:sldMk cId="245671927" sldId="346"/>
            <ac:spMk id="5" creationId="{92425A4F-BD8B-DCEA-0CDE-1C0540A4BA07}"/>
          </ac:spMkLst>
        </pc:spChg>
        <pc:spChg chg="mod">
          <ac:chgData name="Charlie Duckerin" userId="S::charlie.duckerin@youngcitizens.org::04058c8d-ebef-4ec3-aaaf-fb1af59988ea" providerId="AD" clId="Web-{0B2A9C8F-9A94-8333-623D-1BB00EDA499A}" dt="2026-01-30T12:08:14.016" v="63" actId="1076"/>
          <ac:spMkLst>
            <pc:docMk/>
            <pc:sldMk cId="245671927" sldId="346"/>
            <ac:spMk id="6" creationId="{8826F6BB-5ABC-B512-7263-865EC3D903C2}"/>
          </ac:spMkLst>
        </pc:spChg>
        <pc:spChg chg="mod">
          <ac:chgData name="Charlie Duckerin" userId="S::charlie.duckerin@youngcitizens.org::04058c8d-ebef-4ec3-aaaf-fb1af59988ea" providerId="AD" clId="Web-{0B2A9C8F-9A94-8333-623D-1BB00EDA499A}" dt="2026-02-02T15:50:19.424" v="295" actId="20577"/>
          <ac:spMkLst>
            <pc:docMk/>
            <pc:sldMk cId="245671927" sldId="346"/>
            <ac:spMk id="7" creationId="{8B279C3A-EDEC-A656-AF6F-CD02EA243D8E}"/>
          </ac:spMkLst>
        </pc:spChg>
        <pc:spChg chg="mod">
          <ac:chgData name="Charlie Duckerin" userId="S::charlie.duckerin@youngcitizens.org::04058c8d-ebef-4ec3-aaaf-fb1af59988ea" providerId="AD" clId="Web-{0B2A9C8F-9A94-8333-623D-1BB00EDA499A}" dt="2026-01-30T12:08:14.032" v="64" actId="1076"/>
          <ac:spMkLst>
            <pc:docMk/>
            <pc:sldMk cId="245671927" sldId="346"/>
            <ac:spMk id="8" creationId="{DDA43A29-AA92-2B1B-A44E-995B989F243B}"/>
          </ac:spMkLst>
        </pc:spChg>
        <pc:spChg chg="mod">
          <ac:chgData name="Charlie Duckerin" userId="S::charlie.duckerin@youngcitizens.org::04058c8d-ebef-4ec3-aaaf-fb1af59988ea" providerId="AD" clId="Web-{0B2A9C8F-9A94-8333-623D-1BB00EDA499A}" dt="2026-01-30T12:08:27.220" v="73" actId="1076"/>
          <ac:spMkLst>
            <pc:docMk/>
            <pc:sldMk cId="245671927" sldId="346"/>
            <ac:spMk id="10" creationId="{E056FE18-6F98-2397-932E-BDC52537D11A}"/>
          </ac:spMkLst>
        </pc:spChg>
        <pc:spChg chg="mod">
          <ac:chgData name="Charlie Duckerin" userId="S::charlie.duckerin@youngcitizens.org::04058c8d-ebef-4ec3-aaaf-fb1af59988ea" providerId="AD" clId="Web-{0B2A9C8F-9A94-8333-623D-1BB00EDA499A}" dt="2026-01-30T12:08:27.235" v="74" actId="1076"/>
          <ac:spMkLst>
            <pc:docMk/>
            <pc:sldMk cId="245671927" sldId="346"/>
            <ac:spMk id="11" creationId="{D37E05E5-17A0-6E76-E7FD-B60791902685}"/>
          </ac:spMkLst>
        </pc:spChg>
        <pc:spChg chg="mod">
          <ac:chgData name="Charlie Duckerin" userId="S::charlie.duckerin@youngcitizens.org::04058c8d-ebef-4ec3-aaaf-fb1af59988ea" providerId="AD" clId="Web-{0B2A9C8F-9A94-8333-623D-1BB00EDA499A}" dt="2026-01-30T12:08:27.267" v="75" actId="1076"/>
          <ac:spMkLst>
            <pc:docMk/>
            <pc:sldMk cId="245671927" sldId="346"/>
            <ac:spMk id="12" creationId="{50F55208-FA30-2B53-E4F7-54B630644DE7}"/>
          </ac:spMkLst>
        </pc:spChg>
        <pc:spChg chg="mod">
          <ac:chgData name="Charlie Duckerin" userId="S::charlie.duckerin@youngcitizens.org::04058c8d-ebef-4ec3-aaaf-fb1af59988ea" providerId="AD" clId="Web-{0B2A9C8F-9A94-8333-623D-1BB00EDA499A}" dt="2026-01-30T12:11:57.366" v="87" actId="20577"/>
          <ac:spMkLst>
            <pc:docMk/>
            <pc:sldMk cId="245671927" sldId="346"/>
            <ac:spMk id="18" creationId="{B29AB36D-0FDA-2B68-55BF-FA11B94079CB}"/>
          </ac:spMkLst>
        </pc:spChg>
        <pc:spChg chg="mod">
          <ac:chgData name="Charlie Duckerin" userId="S::charlie.duckerin@youngcitizens.org::04058c8d-ebef-4ec3-aaaf-fb1af59988ea" providerId="AD" clId="Web-{0B2A9C8F-9A94-8333-623D-1BB00EDA499A}" dt="2026-01-30T12:11:09.599" v="77" actId="20577"/>
          <ac:spMkLst>
            <pc:docMk/>
            <pc:sldMk cId="245671927" sldId="346"/>
            <ac:spMk id="42" creationId="{61DF9776-7DEF-EE6A-A7FC-CCDC817BA77D}"/>
          </ac:spMkLst>
        </pc:spChg>
        <pc:spChg chg="mod">
          <ac:chgData name="Charlie Duckerin" userId="S::charlie.duckerin@youngcitizens.org::04058c8d-ebef-4ec3-aaaf-fb1af59988ea" providerId="AD" clId="Web-{0B2A9C8F-9A94-8333-623D-1BB00EDA499A}" dt="2026-02-02T15:52:15.285" v="307" actId="14100"/>
          <ac:spMkLst>
            <pc:docMk/>
            <pc:sldMk cId="245671927" sldId="346"/>
            <ac:spMk id="49" creationId="{EF15608A-0491-D65A-9AFC-EC67F054F98E}"/>
          </ac:spMkLst>
        </pc:spChg>
        <pc:spChg chg="mod">
          <ac:chgData name="Charlie Duckerin" userId="S::charlie.duckerin@youngcitizens.org::04058c8d-ebef-4ec3-aaaf-fb1af59988ea" providerId="AD" clId="Web-{0B2A9C8F-9A94-8333-623D-1BB00EDA499A}" dt="2026-01-30T12:11:11.443" v="79" actId="20577"/>
          <ac:spMkLst>
            <pc:docMk/>
            <pc:sldMk cId="245671927" sldId="346"/>
            <ac:spMk id="53" creationId="{5C2D9BF5-8883-4715-3918-AD91715E35E9}"/>
          </ac:spMkLst>
        </pc:spChg>
        <pc:spChg chg="mod">
          <ac:chgData name="Charlie Duckerin" userId="S::charlie.duckerin@youngcitizens.org::04058c8d-ebef-4ec3-aaaf-fb1af59988ea" providerId="AD" clId="Web-{0B2A9C8F-9A94-8333-623D-1BB00EDA499A}" dt="2026-02-02T15:52:15.316" v="308" actId="14100"/>
          <ac:spMkLst>
            <pc:docMk/>
            <pc:sldMk cId="245671927" sldId="346"/>
            <ac:spMk id="55" creationId="{4F33096C-E09D-EB66-EDD0-A9A92546B314}"/>
          </ac:spMkLst>
        </pc:spChg>
        <pc:spChg chg="mod">
          <ac:chgData name="Charlie Duckerin" userId="S::charlie.duckerin@youngcitizens.org::04058c8d-ebef-4ec3-aaaf-fb1af59988ea" providerId="AD" clId="Web-{0B2A9C8F-9A94-8333-623D-1BB00EDA499A}" dt="2026-01-30T12:07:27.781" v="38" actId="1076"/>
          <ac:spMkLst>
            <pc:docMk/>
            <pc:sldMk cId="245671927" sldId="346"/>
            <ac:spMk id="66" creationId="{7F0F28F3-9AE7-B8CA-A659-4895CA9DC575}"/>
          </ac:spMkLst>
        </pc:spChg>
        <pc:picChg chg="mod">
          <ac:chgData name="Charlie Duckerin" userId="S::charlie.duckerin@youngcitizens.org::04058c8d-ebef-4ec3-aaaf-fb1af59988ea" providerId="AD" clId="Web-{0B2A9C8F-9A94-8333-623D-1BB00EDA499A}" dt="2026-01-30T12:08:27.282" v="76" actId="1076"/>
          <ac:picMkLst>
            <pc:docMk/>
            <pc:sldMk cId="245671927" sldId="346"/>
            <ac:picMk id="15" creationId="{2DF5C4D0-14A0-5AFC-C67B-BDC633BE3E74}"/>
          </ac:picMkLst>
        </pc:picChg>
      </pc:sldChg>
      <pc:sldChg chg="modSp">
        <pc:chgData name="Charlie Duckerin" userId="S::charlie.duckerin@youngcitizens.org::04058c8d-ebef-4ec3-aaaf-fb1af59988ea" providerId="AD" clId="Web-{0B2A9C8F-9A94-8333-623D-1BB00EDA499A}" dt="2026-02-02T15:52:27.207" v="310" actId="20577"/>
        <pc:sldMkLst>
          <pc:docMk/>
          <pc:sldMk cId="163907502" sldId="347"/>
        </pc:sldMkLst>
        <pc:spChg chg="mod">
          <ac:chgData name="Charlie Duckerin" userId="S::charlie.duckerin@youngcitizens.org::04058c8d-ebef-4ec3-aaaf-fb1af59988ea" providerId="AD" clId="Web-{0B2A9C8F-9A94-8333-623D-1BB00EDA499A}" dt="2026-02-02T15:52:24.629" v="309" actId="20577"/>
          <ac:spMkLst>
            <pc:docMk/>
            <pc:sldMk cId="163907502" sldId="347"/>
            <ac:spMk id="7" creationId="{66D6B214-0226-6070-95EE-BD8AE51A6C8A}"/>
          </ac:spMkLst>
        </pc:spChg>
        <pc:spChg chg="mod">
          <ac:chgData name="Charlie Duckerin" userId="S::charlie.duckerin@youngcitizens.org::04058c8d-ebef-4ec3-aaaf-fb1af59988ea" providerId="AD" clId="Web-{0B2A9C8F-9A94-8333-623D-1BB00EDA499A}" dt="2026-02-02T15:52:27.207" v="310" actId="20577"/>
          <ac:spMkLst>
            <pc:docMk/>
            <pc:sldMk cId="163907502" sldId="347"/>
            <ac:spMk id="23" creationId="{AE025F14-8BC4-6893-1DBD-C118AA587DA0}"/>
          </ac:spMkLst>
        </pc:spChg>
        <pc:spChg chg="mod">
          <ac:chgData name="Charlie Duckerin" userId="S::charlie.duckerin@youngcitizens.org::04058c8d-ebef-4ec3-aaaf-fb1af59988ea" providerId="AD" clId="Web-{0B2A9C8F-9A94-8333-623D-1BB00EDA499A}" dt="2026-01-30T12:22:57.528" v="94"/>
          <ac:spMkLst>
            <pc:docMk/>
            <pc:sldMk cId="163907502" sldId="347"/>
            <ac:spMk id="28" creationId="{02B875BC-3598-3235-8124-1F4C60D93BE7}"/>
          </ac:spMkLst>
        </pc:spChg>
        <pc:spChg chg="mod">
          <ac:chgData name="Charlie Duckerin" userId="S::charlie.duckerin@youngcitizens.org::04058c8d-ebef-4ec3-aaaf-fb1af59988ea" providerId="AD" clId="Web-{0B2A9C8F-9A94-8333-623D-1BB00EDA499A}" dt="2026-01-30T12:22:57.590" v="95"/>
          <ac:spMkLst>
            <pc:docMk/>
            <pc:sldMk cId="163907502" sldId="347"/>
            <ac:spMk id="34" creationId="{7DA97413-5BA0-2B73-758C-07904A1B438D}"/>
          </ac:spMkLst>
        </pc:spChg>
        <pc:spChg chg="mod">
          <ac:chgData name="Charlie Duckerin" userId="S::charlie.duckerin@youngcitizens.org::04058c8d-ebef-4ec3-aaaf-fb1af59988ea" providerId="AD" clId="Web-{0B2A9C8F-9A94-8333-623D-1BB00EDA499A}" dt="2026-01-30T12:22:47.137" v="93" actId="20577"/>
          <ac:spMkLst>
            <pc:docMk/>
            <pc:sldMk cId="163907502" sldId="347"/>
            <ac:spMk id="44" creationId="{C60D527C-54BB-3D13-4927-D02B1C75D5D8}"/>
          </ac:spMkLst>
        </pc:spChg>
      </pc:sldChg>
      <pc:sldChg chg="modSp">
        <pc:chgData name="Charlie Duckerin" userId="S::charlie.duckerin@youngcitizens.org::04058c8d-ebef-4ec3-aaaf-fb1af59988ea" providerId="AD" clId="Web-{0B2A9C8F-9A94-8333-623D-1BB00EDA499A}" dt="2026-01-30T12:24:28.358" v="98" actId="1076"/>
        <pc:sldMkLst>
          <pc:docMk/>
          <pc:sldMk cId="2285017161" sldId="348"/>
        </pc:sldMkLst>
        <pc:spChg chg="mod">
          <ac:chgData name="Charlie Duckerin" userId="S::charlie.duckerin@youngcitizens.org::04058c8d-ebef-4ec3-aaaf-fb1af59988ea" providerId="AD" clId="Web-{0B2A9C8F-9A94-8333-623D-1BB00EDA499A}" dt="2026-01-30T12:24:28.358" v="98" actId="1076"/>
          <ac:spMkLst>
            <pc:docMk/>
            <pc:sldMk cId="2285017161" sldId="348"/>
            <ac:spMk id="13" creationId="{CF02865C-1208-CBD8-EC42-9C5560B090CA}"/>
          </ac:spMkLst>
        </pc:spChg>
      </pc:sldChg>
      <pc:sldChg chg="addSp delSp modSp">
        <pc:chgData name="Charlie Duckerin" userId="S::charlie.duckerin@youngcitizens.org::04058c8d-ebef-4ec3-aaaf-fb1af59988ea" providerId="AD" clId="Web-{0B2A9C8F-9A94-8333-623D-1BB00EDA499A}" dt="2026-02-02T15:58:08.562" v="423" actId="1076"/>
        <pc:sldMkLst>
          <pc:docMk/>
          <pc:sldMk cId="524289971" sldId="353"/>
        </pc:sldMkLst>
        <pc:spChg chg="mod">
          <ac:chgData name="Charlie Duckerin" userId="S::charlie.duckerin@youngcitizens.org::04058c8d-ebef-4ec3-aaaf-fb1af59988ea" providerId="AD" clId="Web-{0B2A9C8F-9A94-8333-623D-1BB00EDA499A}" dt="2026-02-02T15:54:21.646" v="348" actId="14100"/>
          <ac:spMkLst>
            <pc:docMk/>
            <pc:sldMk cId="524289971" sldId="353"/>
            <ac:spMk id="4" creationId="{DA543219-7F75-5CB9-206F-5CC13C9AD395}"/>
          </ac:spMkLst>
        </pc:spChg>
        <pc:spChg chg="mod">
          <ac:chgData name="Charlie Duckerin" userId="S::charlie.duckerin@youngcitizens.org::04058c8d-ebef-4ec3-aaaf-fb1af59988ea" providerId="AD" clId="Web-{0B2A9C8F-9A94-8333-623D-1BB00EDA499A}" dt="2026-02-02T15:52:51.192" v="316" actId="20577"/>
          <ac:spMkLst>
            <pc:docMk/>
            <pc:sldMk cId="524289971" sldId="353"/>
            <ac:spMk id="7" creationId="{AF27EF27-3EB0-4990-0C8E-20075CFB1114}"/>
          </ac:spMkLst>
        </pc:spChg>
        <pc:spChg chg="mod">
          <ac:chgData name="Charlie Duckerin" userId="S::charlie.duckerin@youngcitizens.org::04058c8d-ebef-4ec3-aaaf-fb1af59988ea" providerId="AD" clId="Web-{0B2A9C8F-9A94-8333-623D-1BB00EDA499A}" dt="2026-02-02T15:54:14.443" v="346" actId="14100"/>
          <ac:spMkLst>
            <pc:docMk/>
            <pc:sldMk cId="524289971" sldId="353"/>
            <ac:spMk id="8" creationId="{129B33B6-B9FD-4DF5-5580-4690EF412B9E}"/>
          </ac:spMkLst>
        </pc:spChg>
        <pc:picChg chg="mod">
          <ac:chgData name="Charlie Duckerin" userId="S::charlie.duckerin@youngcitizens.org::04058c8d-ebef-4ec3-aaaf-fb1af59988ea" providerId="AD" clId="Web-{0B2A9C8F-9A94-8333-623D-1BB00EDA499A}" dt="2026-02-02T15:58:06.906" v="422" actId="1076"/>
          <ac:picMkLst>
            <pc:docMk/>
            <pc:sldMk cId="524289971" sldId="353"/>
            <ac:picMk id="10" creationId="{8164CD67-9206-E902-079A-F2A80B64ED77}"/>
          </ac:picMkLst>
        </pc:picChg>
        <pc:picChg chg="mod">
          <ac:chgData name="Charlie Duckerin" userId="S::charlie.duckerin@youngcitizens.org::04058c8d-ebef-4ec3-aaaf-fb1af59988ea" providerId="AD" clId="Web-{0B2A9C8F-9A94-8333-623D-1BB00EDA499A}" dt="2026-02-02T15:58:08.562" v="423" actId="1076"/>
          <ac:picMkLst>
            <pc:docMk/>
            <pc:sldMk cId="524289971" sldId="353"/>
            <ac:picMk id="23" creationId="{AAA3CF4F-8732-DDC0-C8DD-0D9D030DA0FE}"/>
          </ac:picMkLst>
        </pc:picChg>
      </pc:sldChg>
      <pc:sldChg chg="addSp delSp modSp">
        <pc:chgData name="Charlie Duckerin" userId="S::charlie.duckerin@youngcitizens.org::04058c8d-ebef-4ec3-aaaf-fb1af59988ea" providerId="AD" clId="Web-{0B2A9C8F-9A94-8333-623D-1BB00EDA499A}" dt="2026-02-02T16:01:00.229" v="479" actId="20577"/>
        <pc:sldMkLst>
          <pc:docMk/>
          <pc:sldMk cId="2703402522" sldId="354"/>
        </pc:sldMkLst>
        <pc:spChg chg="mod">
          <ac:chgData name="Charlie Duckerin" userId="S::charlie.duckerin@youngcitizens.org::04058c8d-ebef-4ec3-aaaf-fb1af59988ea" providerId="AD" clId="Web-{0B2A9C8F-9A94-8333-623D-1BB00EDA499A}" dt="2026-02-02T16:00:50.588" v="476" actId="14100"/>
          <ac:spMkLst>
            <pc:docMk/>
            <pc:sldMk cId="2703402522" sldId="354"/>
            <ac:spMk id="4" creationId="{8B0F4A97-0E34-2D6D-0785-613DC3E8DFE9}"/>
          </ac:spMkLst>
        </pc:spChg>
        <pc:spChg chg="mod">
          <ac:chgData name="Charlie Duckerin" userId="S::charlie.duckerin@youngcitizens.org::04058c8d-ebef-4ec3-aaaf-fb1af59988ea" providerId="AD" clId="Web-{0B2A9C8F-9A94-8333-623D-1BB00EDA499A}" dt="2026-02-02T16:01:00.229" v="479" actId="20577"/>
          <ac:spMkLst>
            <pc:docMk/>
            <pc:sldMk cId="2703402522" sldId="354"/>
            <ac:spMk id="5" creationId="{5C85D1EF-B924-C614-1146-D8B1B6B6F810}"/>
          </ac:spMkLst>
        </pc:spChg>
        <pc:spChg chg="add mod">
          <ac:chgData name="Charlie Duckerin" userId="S::charlie.duckerin@youngcitizens.org::04058c8d-ebef-4ec3-aaaf-fb1af59988ea" providerId="AD" clId="Web-{0B2A9C8F-9A94-8333-623D-1BB00EDA499A}" dt="2026-02-02T16:00:43.103" v="475" actId="1076"/>
          <ac:spMkLst>
            <pc:docMk/>
            <pc:sldMk cId="2703402522" sldId="354"/>
            <ac:spMk id="6" creationId="{786AC558-F958-7C72-9348-6FC490AFD367}"/>
          </ac:spMkLst>
        </pc:spChg>
        <pc:spChg chg="mod">
          <ac:chgData name="Charlie Duckerin" userId="S::charlie.duckerin@youngcitizens.org::04058c8d-ebef-4ec3-aaaf-fb1af59988ea" providerId="AD" clId="Web-{0B2A9C8F-9A94-8333-623D-1BB00EDA499A}" dt="2026-02-02T15:54:51.068" v="353" actId="20577"/>
          <ac:spMkLst>
            <pc:docMk/>
            <pc:sldMk cId="2703402522" sldId="354"/>
            <ac:spMk id="7" creationId="{45414198-3BDE-1542-6A76-F79AE17E6CC5}"/>
          </ac:spMkLst>
        </pc:spChg>
      </pc:sldChg>
      <pc:sldChg chg="modSp modNotes">
        <pc:chgData name="Charlie Duckerin" userId="S::charlie.duckerin@youngcitizens.org::04058c8d-ebef-4ec3-aaaf-fb1af59988ea" providerId="AD" clId="Web-{0B2A9C8F-9A94-8333-623D-1BB00EDA499A}" dt="2026-02-02T16:06:36.724" v="577"/>
        <pc:sldMkLst>
          <pc:docMk/>
          <pc:sldMk cId="2133584213" sldId="356"/>
        </pc:sldMkLst>
        <pc:spChg chg="mod">
          <ac:chgData name="Charlie Duckerin" userId="S::charlie.duckerin@youngcitizens.org::04058c8d-ebef-4ec3-aaaf-fb1af59988ea" providerId="AD" clId="Web-{0B2A9C8F-9A94-8333-623D-1BB00EDA499A}" dt="2026-02-02T15:54:41.771" v="351" actId="20577"/>
          <ac:spMkLst>
            <pc:docMk/>
            <pc:sldMk cId="2133584213" sldId="356"/>
            <ac:spMk id="7" creationId="{D9B5B52E-E888-8877-BA86-9DADCB9F9052}"/>
          </ac:spMkLst>
        </pc:spChg>
      </pc:sldChg>
      <pc:sldChg chg="addSp modSp modNotes">
        <pc:chgData name="Charlie Duckerin" userId="S::charlie.duckerin@youngcitizens.org::04058c8d-ebef-4ec3-aaaf-fb1af59988ea" providerId="AD" clId="Web-{0B2A9C8F-9A94-8333-623D-1BB00EDA499A}" dt="2026-02-02T16:12:35.541" v="803"/>
        <pc:sldMkLst>
          <pc:docMk/>
          <pc:sldMk cId="2694802124" sldId="357"/>
        </pc:sldMkLst>
        <pc:spChg chg="mod">
          <ac:chgData name="Charlie Duckerin" userId="S::charlie.duckerin@youngcitizens.org::04058c8d-ebef-4ec3-aaaf-fb1af59988ea" providerId="AD" clId="Web-{0B2A9C8F-9A94-8333-623D-1BB00EDA499A}" dt="2026-02-02T15:57:24.121" v="419" actId="20577"/>
          <ac:spMkLst>
            <pc:docMk/>
            <pc:sldMk cId="2694802124" sldId="357"/>
            <ac:spMk id="7" creationId="{99F96825-CCDD-68D0-71D0-EEF7D93C7FEA}"/>
          </ac:spMkLst>
        </pc:spChg>
        <pc:picChg chg="add mod">
          <ac:chgData name="Charlie Duckerin" userId="S::charlie.duckerin@youngcitizens.org::04058c8d-ebef-4ec3-aaaf-fb1af59988ea" providerId="AD" clId="Web-{0B2A9C8F-9A94-8333-623D-1BB00EDA499A}" dt="2026-02-02T16:03:36.454" v="519" actId="1076"/>
          <ac:picMkLst>
            <pc:docMk/>
            <pc:sldMk cId="2694802124" sldId="357"/>
            <ac:picMk id="2" creationId="{DC38093E-8E1C-510E-28FA-EE845F203F50}"/>
          </ac:picMkLst>
        </pc:picChg>
      </pc:sldChg>
      <pc:sldChg chg="addSp delSp modSp modNotes">
        <pc:chgData name="Charlie Duckerin" userId="S::charlie.duckerin@youngcitizens.org::04058c8d-ebef-4ec3-aaaf-fb1af59988ea" providerId="AD" clId="Web-{0B2A9C8F-9A94-8333-623D-1BB00EDA499A}" dt="2026-02-02T16:07:12.756" v="592"/>
        <pc:sldMkLst>
          <pc:docMk/>
          <pc:sldMk cId="4083478404" sldId="359"/>
        </pc:sldMkLst>
        <pc:spChg chg="mod">
          <ac:chgData name="Charlie Duckerin" userId="S::charlie.duckerin@youngcitizens.org::04058c8d-ebef-4ec3-aaaf-fb1af59988ea" providerId="AD" clId="Web-{0B2A9C8F-9A94-8333-623D-1BB00EDA499A}" dt="2026-02-02T16:02:23.498" v="508" actId="14100"/>
          <ac:spMkLst>
            <pc:docMk/>
            <pc:sldMk cId="4083478404" sldId="359"/>
            <ac:spMk id="5" creationId="{58E55372-5AAD-8F30-735A-5E04F16BCD1A}"/>
          </ac:spMkLst>
        </pc:spChg>
        <pc:spChg chg="add del mod">
          <ac:chgData name="Charlie Duckerin" userId="S::charlie.duckerin@youngcitizens.org::04058c8d-ebef-4ec3-aaaf-fb1af59988ea" providerId="AD" clId="Web-{0B2A9C8F-9A94-8333-623D-1BB00EDA499A}" dt="2026-02-02T15:55:22.725" v="369" actId="20577"/>
          <ac:spMkLst>
            <pc:docMk/>
            <pc:sldMk cId="4083478404" sldId="359"/>
            <ac:spMk id="7" creationId="{D9E1AA54-1FA1-BF3E-F301-6CB8D319C377}"/>
          </ac:spMkLst>
        </pc:spChg>
        <pc:spChg chg="mod">
          <ac:chgData name="Charlie Duckerin" userId="S::charlie.duckerin@youngcitizens.org::04058c8d-ebef-4ec3-aaaf-fb1af59988ea" providerId="AD" clId="Web-{0B2A9C8F-9A94-8333-623D-1BB00EDA499A}" dt="2026-02-02T16:02:27.905" v="509" actId="1076"/>
          <ac:spMkLst>
            <pc:docMk/>
            <pc:sldMk cId="4083478404" sldId="359"/>
            <ac:spMk id="8" creationId="{B58E5DBC-463B-BB52-663A-73136522D5D8}"/>
          </ac:spMkLst>
        </pc:spChg>
        <pc:picChg chg="mod">
          <ac:chgData name="Charlie Duckerin" userId="S::charlie.duckerin@youngcitizens.org::04058c8d-ebef-4ec3-aaaf-fb1af59988ea" providerId="AD" clId="Web-{0B2A9C8F-9A94-8333-623D-1BB00EDA499A}" dt="2026-02-02T16:02:33.702" v="513" actId="1076"/>
          <ac:picMkLst>
            <pc:docMk/>
            <pc:sldMk cId="4083478404" sldId="359"/>
            <ac:picMk id="17" creationId="{8164CD67-9206-E902-079A-F2A80B64ED77}"/>
          </ac:picMkLst>
        </pc:picChg>
      </pc:sldChg>
      <pc:sldChg chg="addSp delSp modSp add addAnim modNotes">
        <pc:chgData name="Charlie Duckerin" userId="S::charlie.duckerin@youngcitizens.org::04058c8d-ebef-4ec3-aaaf-fb1af59988ea" providerId="AD" clId="Web-{0B2A9C8F-9A94-8333-623D-1BB00EDA499A}" dt="2026-02-02T16:06:17.192" v="573"/>
        <pc:sldMkLst>
          <pc:docMk/>
          <pc:sldMk cId="2498960639" sldId="371"/>
        </pc:sldMkLst>
        <pc:spChg chg="mod">
          <ac:chgData name="Charlie Duckerin" userId="S::charlie.duckerin@youngcitizens.org::04058c8d-ebef-4ec3-aaaf-fb1af59988ea" providerId="AD" clId="Web-{0B2A9C8F-9A94-8333-623D-1BB00EDA499A}" dt="2026-01-30T12:35:54.986" v="215" actId="1076"/>
          <ac:spMkLst>
            <pc:docMk/>
            <pc:sldMk cId="2498960639" sldId="371"/>
            <ac:spMk id="2" creationId="{73BEE82D-F4FE-84D0-F140-DF582217C215}"/>
          </ac:spMkLst>
        </pc:spChg>
        <pc:spChg chg="add mod">
          <ac:chgData name="Charlie Duckerin" userId="S::charlie.duckerin@youngcitizens.org::04058c8d-ebef-4ec3-aaaf-fb1af59988ea" providerId="AD" clId="Web-{0B2A9C8F-9A94-8333-623D-1BB00EDA499A}" dt="2026-01-30T12:36:47.349" v="220" actId="20577"/>
          <ac:spMkLst>
            <pc:docMk/>
            <pc:sldMk cId="2498960639" sldId="371"/>
            <ac:spMk id="9" creationId="{5754F0DA-D357-3EA3-06EB-17C15521E721}"/>
          </ac:spMkLst>
        </pc:spChg>
        <pc:spChg chg="mod">
          <ac:chgData name="Charlie Duckerin" userId="S::charlie.duckerin@youngcitizens.org::04058c8d-ebef-4ec3-aaaf-fb1af59988ea" providerId="AD" clId="Web-{0B2A9C8F-9A94-8333-623D-1BB00EDA499A}" dt="2026-01-30T12:35:58.564" v="217" actId="1076"/>
          <ac:spMkLst>
            <pc:docMk/>
            <pc:sldMk cId="2498960639" sldId="371"/>
            <ac:spMk id="29" creationId="{435317E4-CE5F-F784-C7B6-7C1E36D42E34}"/>
          </ac:spMkLst>
        </pc:spChg>
        <pc:spChg chg="add mod">
          <ac:chgData name="Charlie Duckerin" userId="S::charlie.duckerin@youngcitizens.org::04058c8d-ebef-4ec3-aaaf-fb1af59988ea" providerId="AD" clId="Web-{0B2A9C8F-9A94-8333-623D-1BB00EDA499A}" dt="2026-01-30T12:36:54.958" v="222" actId="1076"/>
          <ac:spMkLst>
            <pc:docMk/>
            <pc:sldMk cId="2498960639" sldId="371"/>
            <ac:spMk id="57" creationId="{0CC4A22B-08E4-5A6F-FF8F-4D908910A8C3}"/>
          </ac:spMkLst>
        </pc:spChg>
        <pc:spChg chg="add mod">
          <ac:chgData name="Charlie Duckerin" userId="S::charlie.duckerin@youngcitizens.org::04058c8d-ebef-4ec3-aaaf-fb1af59988ea" providerId="AD" clId="Web-{0B2A9C8F-9A94-8333-623D-1BB00EDA499A}" dt="2026-01-30T12:54:45.748" v="230" actId="1076"/>
          <ac:spMkLst>
            <pc:docMk/>
            <pc:sldMk cId="2498960639" sldId="371"/>
            <ac:spMk id="59" creationId="{B88DB928-4CA4-2292-A58F-922257699A20}"/>
          </ac:spMkLst>
        </pc:spChg>
        <pc:spChg chg="add mod">
          <ac:chgData name="Charlie Duckerin" userId="S::charlie.duckerin@youngcitizens.org::04058c8d-ebef-4ec3-aaaf-fb1af59988ea" providerId="AD" clId="Web-{0B2A9C8F-9A94-8333-623D-1BB00EDA499A}" dt="2026-01-30T12:54:49.889" v="231" actId="1076"/>
          <ac:spMkLst>
            <pc:docMk/>
            <pc:sldMk cId="2498960639" sldId="371"/>
            <ac:spMk id="61" creationId="{9F56F53C-B6F8-B3D4-EA2D-D6FFE094EDF8}"/>
          </ac:spMkLst>
        </pc:spChg>
        <pc:spChg chg="add mod">
          <ac:chgData name="Charlie Duckerin" userId="S::charlie.duckerin@youngcitizens.org::04058c8d-ebef-4ec3-aaaf-fb1af59988ea" providerId="AD" clId="Web-{0B2A9C8F-9A94-8333-623D-1BB00EDA499A}" dt="2026-01-30T12:54:52.858" v="232" actId="1076"/>
          <ac:spMkLst>
            <pc:docMk/>
            <pc:sldMk cId="2498960639" sldId="371"/>
            <ac:spMk id="63" creationId="{88D4D8BC-25A3-B3A6-C0CD-42003893DA39}"/>
          </ac:spMkLst>
        </pc:spChg>
        <pc:spChg chg="add mod">
          <ac:chgData name="Charlie Duckerin" userId="S::charlie.duckerin@youngcitizens.org::04058c8d-ebef-4ec3-aaaf-fb1af59988ea" providerId="AD" clId="Web-{0B2A9C8F-9A94-8333-623D-1BB00EDA499A}" dt="2026-01-30T12:55:01.217" v="234" actId="1076"/>
          <ac:spMkLst>
            <pc:docMk/>
            <pc:sldMk cId="2498960639" sldId="371"/>
            <ac:spMk id="65" creationId="{8D3C7344-1ED8-48E2-4BD1-CA35741D4DC9}"/>
          </ac:spMkLst>
        </pc:spChg>
        <pc:spChg chg="add mod">
          <ac:chgData name="Charlie Duckerin" userId="S::charlie.duckerin@youngcitizens.org::04058c8d-ebef-4ec3-aaaf-fb1af59988ea" providerId="AD" clId="Web-{0B2A9C8F-9A94-8333-623D-1BB00EDA499A}" dt="2026-01-30T12:55:03.249" v="235" actId="1076"/>
          <ac:spMkLst>
            <pc:docMk/>
            <pc:sldMk cId="2498960639" sldId="371"/>
            <ac:spMk id="67" creationId="{9B7F696A-4A9D-24B5-EFBA-DCBDFDFD99CA}"/>
          </ac:spMkLst>
        </pc:spChg>
        <pc:spChg chg="add mod">
          <ac:chgData name="Charlie Duckerin" userId="S::charlie.duckerin@youngcitizens.org::04058c8d-ebef-4ec3-aaaf-fb1af59988ea" providerId="AD" clId="Web-{0B2A9C8F-9A94-8333-623D-1BB00EDA499A}" dt="2026-01-30T12:55:06.530" v="236" actId="1076"/>
          <ac:spMkLst>
            <pc:docMk/>
            <pc:sldMk cId="2498960639" sldId="371"/>
            <ac:spMk id="69" creationId="{E284E92B-92A4-38FC-4DFF-39C1FB755546}"/>
          </ac:spMkLst>
        </pc:spChg>
        <pc:spChg chg="add mod">
          <ac:chgData name="Charlie Duckerin" userId="S::charlie.duckerin@youngcitizens.org::04058c8d-ebef-4ec3-aaaf-fb1af59988ea" providerId="AD" clId="Web-{0B2A9C8F-9A94-8333-623D-1BB00EDA499A}" dt="2026-01-30T12:55:13.890" v="239" actId="1076"/>
          <ac:spMkLst>
            <pc:docMk/>
            <pc:sldMk cId="2498960639" sldId="371"/>
            <ac:spMk id="71" creationId="{38C7EA23-942E-24FB-5100-0D277E721699}"/>
          </ac:spMkLst>
        </pc:spChg>
        <pc:grpChg chg="add mod">
          <ac:chgData name="Charlie Duckerin" userId="S::charlie.duckerin@youngcitizens.org::04058c8d-ebef-4ec3-aaaf-fb1af59988ea" providerId="AD" clId="Web-{0B2A9C8F-9A94-8333-623D-1BB00EDA499A}" dt="2026-01-30T12:35:29.999" v="208" actId="1076"/>
          <ac:grpSpMkLst>
            <pc:docMk/>
            <pc:sldMk cId="2498960639" sldId="371"/>
            <ac:grpSpMk id="19" creationId="{4A4B543D-96A2-040C-B207-F5324D5A61CF}"/>
          </ac:grpSpMkLst>
        </pc:grpChg>
        <pc:grpChg chg="add mod">
          <ac:chgData name="Charlie Duckerin" userId="S::charlie.duckerin@youngcitizens.org::04058c8d-ebef-4ec3-aaaf-fb1af59988ea" providerId="AD" clId="Web-{0B2A9C8F-9A94-8333-623D-1BB00EDA499A}" dt="2026-01-30T12:35:36.312" v="210" actId="1076"/>
          <ac:grpSpMkLst>
            <pc:docMk/>
            <pc:sldMk cId="2498960639" sldId="371"/>
            <ac:grpSpMk id="24" creationId="{97978615-9B61-60B3-E998-CC039C04A842}"/>
          </ac:grpSpMkLst>
        </pc:grpChg>
        <pc:grpChg chg="add mod">
          <ac:chgData name="Charlie Duckerin" userId="S::charlie.duckerin@youngcitizens.org::04058c8d-ebef-4ec3-aaaf-fb1af59988ea" providerId="AD" clId="Web-{0B2A9C8F-9A94-8333-623D-1BB00EDA499A}" dt="2026-01-30T12:36:04.830" v="218" actId="1076"/>
          <ac:grpSpMkLst>
            <pc:docMk/>
            <pc:sldMk cId="2498960639" sldId="371"/>
            <ac:grpSpMk id="30" creationId="{97534644-E04F-A37C-6DF0-6B32FD19B975}"/>
          </ac:grpSpMkLst>
        </pc:grpChg>
        <pc:grpChg chg="add mod">
          <ac:chgData name="Charlie Duckerin" userId="S::charlie.duckerin@youngcitizens.org::04058c8d-ebef-4ec3-aaaf-fb1af59988ea" providerId="AD" clId="Web-{0B2A9C8F-9A94-8333-623D-1BB00EDA499A}" dt="2026-01-30T12:36:14.737" v="219" actId="1076"/>
          <ac:grpSpMkLst>
            <pc:docMk/>
            <pc:sldMk cId="2498960639" sldId="371"/>
            <ac:grpSpMk id="35" creationId="{05935A53-6147-95DF-7316-E53F9A2A396A}"/>
          </ac:grpSpMkLst>
        </pc:grpChg>
        <pc:grpChg chg="add mod">
          <ac:chgData name="Charlie Duckerin" userId="S::charlie.duckerin@youngcitizens.org::04058c8d-ebef-4ec3-aaaf-fb1af59988ea" providerId="AD" clId="Web-{0B2A9C8F-9A94-8333-623D-1BB00EDA499A}" dt="2026-01-30T12:35:32.468" v="209" actId="1076"/>
          <ac:grpSpMkLst>
            <pc:docMk/>
            <pc:sldMk cId="2498960639" sldId="371"/>
            <ac:grpSpMk id="40" creationId="{66BD477A-012A-62C4-20E5-481AACB14904}"/>
          </ac:grpSpMkLst>
        </pc:grpChg>
        <pc:grpChg chg="add mod">
          <ac:chgData name="Charlie Duckerin" userId="S::charlie.duckerin@youngcitizens.org::04058c8d-ebef-4ec3-aaaf-fb1af59988ea" providerId="AD" clId="Web-{0B2A9C8F-9A94-8333-623D-1BB00EDA499A}" dt="2026-01-30T12:35:40.062" v="211" actId="1076"/>
          <ac:grpSpMkLst>
            <pc:docMk/>
            <pc:sldMk cId="2498960639" sldId="371"/>
            <ac:grpSpMk id="45" creationId="{82760A84-2AC7-4857-DBEA-9BFF2A6E1B67}"/>
          </ac:grpSpMkLst>
        </pc:grpChg>
        <pc:grpChg chg="add mod">
          <ac:chgData name="Charlie Duckerin" userId="S::charlie.duckerin@youngcitizens.org::04058c8d-ebef-4ec3-aaaf-fb1af59988ea" providerId="AD" clId="Web-{0B2A9C8F-9A94-8333-623D-1BB00EDA499A}" dt="2026-01-30T12:35:44.407" v="212" actId="1076"/>
          <ac:grpSpMkLst>
            <pc:docMk/>
            <pc:sldMk cId="2498960639" sldId="371"/>
            <ac:grpSpMk id="50" creationId="{E1CCEABB-B06F-C100-757C-01246B61DB8D}"/>
          </ac:grpSpMkLst>
        </pc:grpChg>
        <pc:grpChg chg="add mod">
          <ac:chgData name="Charlie Duckerin" userId="S::charlie.duckerin@youngcitizens.org::04058c8d-ebef-4ec3-aaaf-fb1af59988ea" providerId="AD" clId="Web-{0B2A9C8F-9A94-8333-623D-1BB00EDA499A}" dt="2026-01-30T12:35:49.266" v="213" actId="1076"/>
          <ac:grpSpMkLst>
            <pc:docMk/>
            <pc:sldMk cId="2498960639" sldId="371"/>
            <ac:grpSpMk id="55" creationId="{FE8D4356-32C0-F613-6139-118933D2FCB4}"/>
          </ac:grpSpMkLst>
        </pc:grpChg>
        <pc:picChg chg="add mod">
          <ac:chgData name="Charlie Duckerin" userId="S::charlie.duckerin@youngcitizens.org::04058c8d-ebef-4ec3-aaaf-fb1af59988ea" providerId="AD" clId="Web-{0B2A9C8F-9A94-8333-623D-1BB00EDA499A}" dt="2026-01-30T12:36:50.849" v="221" actId="1076"/>
          <ac:picMkLst>
            <pc:docMk/>
            <pc:sldMk cId="2498960639" sldId="371"/>
            <ac:picMk id="11" creationId="{ACA035B7-037A-FD9B-D1C2-30704B53AB0C}"/>
          </ac:picMkLst>
        </pc:picChg>
      </pc:sldChg>
      <pc:sldChg chg="modSp modNotes">
        <pc:chgData name="Charlie Duckerin" userId="S::charlie.duckerin@youngcitizens.org::04058c8d-ebef-4ec3-aaaf-fb1af59988ea" providerId="AD" clId="Web-{0B2A9C8F-9A94-8333-623D-1BB00EDA499A}" dt="2026-02-02T16:06:55.599" v="587"/>
        <pc:sldMkLst>
          <pc:docMk/>
          <pc:sldMk cId="109122241" sldId="372"/>
        </pc:sldMkLst>
        <pc:spChg chg="mod">
          <ac:chgData name="Charlie Duckerin" userId="S::charlie.duckerin@youngcitizens.org::04058c8d-ebef-4ec3-aaaf-fb1af59988ea" providerId="AD" clId="Web-{0B2A9C8F-9A94-8333-623D-1BB00EDA499A}" dt="2026-02-02T15:55:15.647" v="360" actId="20577"/>
          <ac:spMkLst>
            <pc:docMk/>
            <pc:sldMk cId="109122241" sldId="372"/>
            <ac:spMk id="7" creationId="{A3D27ADF-A657-996A-A4DA-51CDF2A511C4}"/>
          </ac:spMkLst>
        </pc:spChg>
      </pc:sldChg>
      <pc:sldChg chg="modSp modNotes">
        <pc:chgData name="Charlie Duckerin" userId="S::charlie.duckerin@youngcitizens.org::04058c8d-ebef-4ec3-aaaf-fb1af59988ea" providerId="AD" clId="Web-{0B2A9C8F-9A94-8333-623D-1BB00EDA499A}" dt="2026-02-02T16:12:31.307" v="802"/>
        <pc:sldMkLst>
          <pc:docMk/>
          <pc:sldMk cId="3679176757" sldId="373"/>
        </pc:sldMkLst>
        <pc:spChg chg="mod">
          <ac:chgData name="Charlie Duckerin" userId="S::charlie.duckerin@youngcitizens.org::04058c8d-ebef-4ec3-aaaf-fb1af59988ea" providerId="AD" clId="Web-{0B2A9C8F-9A94-8333-623D-1BB00EDA499A}" dt="2026-02-02T15:57:13.010" v="414" actId="20577"/>
          <ac:spMkLst>
            <pc:docMk/>
            <pc:sldMk cId="3679176757" sldId="373"/>
            <ac:spMk id="7" creationId="{4DECE92D-7302-D015-F184-4E23FCAC6739}"/>
          </ac:spMkLst>
        </pc:spChg>
        <pc:spChg chg="mod">
          <ac:chgData name="Charlie Duckerin" userId="S::charlie.duckerin@youngcitizens.org::04058c8d-ebef-4ec3-aaaf-fb1af59988ea" providerId="AD" clId="Web-{0B2A9C8F-9A94-8333-623D-1BB00EDA499A}" dt="2026-02-02T16:03:15.125" v="517" actId="20577"/>
          <ac:spMkLst>
            <pc:docMk/>
            <pc:sldMk cId="3679176757" sldId="373"/>
            <ac:spMk id="22" creationId="{FE804E7E-3F2C-42C6-D0B0-647E499C7C5D}"/>
          </ac:spMkLst>
        </pc:spChg>
      </pc:sldChg>
      <pc:sldChg chg="addSp delSp modSp modNotes">
        <pc:chgData name="Charlie Duckerin" userId="S::charlie.duckerin@youngcitizens.org::04058c8d-ebef-4ec3-aaaf-fb1af59988ea" providerId="AD" clId="Web-{0B2A9C8F-9A94-8333-623D-1BB00EDA499A}" dt="2026-02-02T15:52:38.380" v="312" actId="20577"/>
        <pc:sldMkLst>
          <pc:docMk/>
          <pc:sldMk cId="933580386" sldId="377"/>
        </pc:sldMkLst>
        <pc:spChg chg="mod">
          <ac:chgData name="Charlie Duckerin" userId="S::charlie.duckerin@youngcitizens.org::04058c8d-ebef-4ec3-aaaf-fb1af59988ea" providerId="AD" clId="Web-{0B2A9C8F-9A94-8333-623D-1BB00EDA499A}" dt="2026-02-02T15:52:38.380" v="312" actId="20577"/>
          <ac:spMkLst>
            <pc:docMk/>
            <pc:sldMk cId="933580386" sldId="377"/>
            <ac:spMk id="7" creationId="{56E8C855-6C19-C347-A1A3-F4B324FC2885}"/>
          </ac:spMkLst>
        </pc:spChg>
        <pc:picChg chg="add mod ord">
          <ac:chgData name="Charlie Duckerin" userId="S::charlie.duckerin@youngcitizens.org::04058c8d-ebef-4ec3-aaaf-fb1af59988ea" providerId="AD" clId="Web-{0B2A9C8F-9A94-8333-623D-1BB00EDA499A}" dt="2026-01-30T12:59:33.161" v="247"/>
          <ac:picMkLst>
            <pc:docMk/>
            <pc:sldMk cId="933580386" sldId="377"/>
            <ac:picMk id="4" creationId="{744DF86F-837F-F76E-2EA2-A8D818383906}"/>
          </ac:picMkLst>
        </pc:picChg>
      </pc:sldChg>
      <pc:sldChg chg="addSp delSp modSp modNotes">
        <pc:chgData name="Charlie Duckerin" userId="S::charlie.duckerin@youngcitizens.org::04058c8d-ebef-4ec3-aaaf-fb1af59988ea" providerId="AD" clId="Web-{0B2A9C8F-9A94-8333-623D-1BB00EDA499A}" dt="2026-01-30T13:34:43.942" v="276" actId="1076"/>
        <pc:sldMkLst>
          <pc:docMk/>
          <pc:sldMk cId="3816643305" sldId="378"/>
        </pc:sldMkLst>
        <pc:spChg chg="mod">
          <ac:chgData name="Charlie Duckerin" userId="S::charlie.duckerin@youngcitizens.org::04058c8d-ebef-4ec3-aaaf-fb1af59988ea" providerId="AD" clId="Web-{0B2A9C8F-9A94-8333-623D-1BB00EDA499A}" dt="2026-01-30T13:28:05.294" v="268" actId="20577"/>
          <ac:spMkLst>
            <pc:docMk/>
            <pc:sldMk cId="3816643305" sldId="378"/>
            <ac:spMk id="3" creationId="{586A6C1E-3F01-4F5C-5C1B-F82F97A0BC09}"/>
          </ac:spMkLst>
        </pc:spChg>
        <pc:picChg chg="mod">
          <ac:chgData name="Charlie Duckerin" userId="S::charlie.duckerin@youngcitizens.org::04058c8d-ebef-4ec3-aaaf-fb1af59988ea" providerId="AD" clId="Web-{0B2A9C8F-9A94-8333-623D-1BB00EDA499A}" dt="2026-01-30T13:34:43.942" v="276" actId="1076"/>
          <ac:picMkLst>
            <pc:docMk/>
            <pc:sldMk cId="3816643305" sldId="378"/>
            <ac:picMk id="2" creationId="{E83360A4-3708-34D5-07F0-25587828BCE5}"/>
          </ac:picMkLst>
        </pc:picChg>
        <pc:picChg chg="add mod ord">
          <ac:chgData name="Charlie Duckerin" userId="S::charlie.duckerin@youngcitizens.org::04058c8d-ebef-4ec3-aaaf-fb1af59988ea" providerId="AD" clId="Web-{0B2A9C8F-9A94-8333-623D-1BB00EDA499A}" dt="2026-01-30T13:25:57.242" v="253"/>
          <ac:picMkLst>
            <pc:docMk/>
            <pc:sldMk cId="3816643305" sldId="378"/>
            <ac:picMk id="4" creationId="{88CC051E-A0DA-FF4D-CA99-FA214378D45E}"/>
          </ac:picMkLst>
        </pc:picChg>
      </pc:sldChg>
      <pc:sldChg chg="modSp">
        <pc:chgData name="Charlie Duckerin" userId="S::charlie.duckerin@youngcitizens.org::04058c8d-ebef-4ec3-aaaf-fb1af59988ea" providerId="AD" clId="Web-{0B2A9C8F-9A94-8333-623D-1BB00EDA499A}" dt="2026-02-02T15:51:14.800" v="306" actId="20577"/>
        <pc:sldMkLst>
          <pc:docMk/>
          <pc:sldMk cId="3618451288" sldId="379"/>
        </pc:sldMkLst>
        <pc:spChg chg="mod">
          <ac:chgData name="Charlie Duckerin" userId="S::charlie.duckerin@youngcitizens.org::04058c8d-ebef-4ec3-aaaf-fb1af59988ea" providerId="AD" clId="Web-{0B2A9C8F-9A94-8333-623D-1BB00EDA499A}" dt="2026-02-02T15:51:14.800" v="306" actId="20577"/>
          <ac:spMkLst>
            <pc:docMk/>
            <pc:sldMk cId="3618451288" sldId="379"/>
            <ac:spMk id="6" creationId="{3A0D1779-6C65-6DE3-CC70-925FC34745E0}"/>
          </ac:spMkLst>
        </pc:spChg>
        <pc:spChg chg="mod">
          <ac:chgData name="Charlie Duckerin" userId="S::charlie.duckerin@youngcitizens.org::04058c8d-ebef-4ec3-aaaf-fb1af59988ea" providerId="AD" clId="Web-{0B2A9C8F-9A94-8333-623D-1BB00EDA499A}" dt="2026-02-02T15:50:51.221" v="303" actId="20577"/>
          <ac:spMkLst>
            <pc:docMk/>
            <pc:sldMk cId="3618451288" sldId="379"/>
            <ac:spMk id="14" creationId="{345A30B3-45C9-14F5-46F2-F1851CBC2A4F}"/>
          </ac:spMkLst>
        </pc:spChg>
        <pc:spChg chg="mod">
          <ac:chgData name="Charlie Duckerin" userId="S::charlie.duckerin@youngcitizens.org::04058c8d-ebef-4ec3-aaaf-fb1af59988ea" providerId="AD" clId="Web-{0B2A9C8F-9A94-8333-623D-1BB00EDA499A}" dt="2026-02-02T15:50:48.581" v="300" actId="20577"/>
          <ac:spMkLst>
            <pc:docMk/>
            <pc:sldMk cId="3618451288" sldId="379"/>
            <ac:spMk id="18" creationId="{1C5035D0-1EE2-A30F-B0EE-A02080376A66}"/>
          </ac:spMkLst>
        </pc:spChg>
        <pc:spChg chg="mod">
          <ac:chgData name="Charlie Duckerin" userId="S::charlie.duckerin@youngcitizens.org::04058c8d-ebef-4ec3-aaaf-fb1af59988ea" providerId="AD" clId="Web-{0B2A9C8F-9A94-8333-623D-1BB00EDA499A}" dt="2026-02-02T15:50:44.971" v="299" actId="20577"/>
          <ac:spMkLst>
            <pc:docMk/>
            <pc:sldMk cId="3618451288" sldId="379"/>
            <ac:spMk id="24" creationId="{FBDE8108-CC3F-5EF3-6271-91EE9547A1C6}"/>
          </ac:spMkLst>
        </pc:spChg>
        <pc:spChg chg="mod">
          <ac:chgData name="Charlie Duckerin" userId="S::charlie.duckerin@youngcitizens.org::04058c8d-ebef-4ec3-aaaf-fb1af59988ea" providerId="AD" clId="Web-{0B2A9C8F-9A94-8333-623D-1BB00EDA499A}" dt="2026-02-02T15:50:52.909" v="305" actId="20577"/>
          <ac:spMkLst>
            <pc:docMk/>
            <pc:sldMk cId="3618451288" sldId="379"/>
            <ac:spMk id="25" creationId="{F255C498-A9D0-F7F0-F914-79C1F71F6D30}"/>
          </ac:spMkLst>
        </pc:spChg>
        <pc:picChg chg="mod">
          <ac:chgData name="Charlie Duckerin" userId="S::charlie.duckerin@youngcitizens.org::04058c8d-ebef-4ec3-aaaf-fb1af59988ea" providerId="AD" clId="Web-{0B2A9C8F-9A94-8333-623D-1BB00EDA499A}" dt="2026-01-30T13:39:57.543" v="277" actId="1076"/>
          <ac:picMkLst>
            <pc:docMk/>
            <pc:sldMk cId="3618451288" sldId="379"/>
            <ac:picMk id="4" creationId="{69B1179E-97F4-8FA3-22D3-A68835492981}"/>
          </ac:picMkLst>
        </pc:picChg>
      </pc:sldChg>
      <pc:sldChg chg="modSp ord modNotes">
        <pc:chgData name="Charlie Duckerin" userId="S::charlie.duckerin@youngcitizens.org::04058c8d-ebef-4ec3-aaaf-fb1af59988ea" providerId="AD" clId="Web-{0B2A9C8F-9A94-8333-623D-1BB00EDA499A}" dt="2026-02-02T16:07:09.771" v="591"/>
        <pc:sldMkLst>
          <pc:docMk/>
          <pc:sldMk cId="354385653" sldId="382"/>
        </pc:sldMkLst>
        <pc:spChg chg="mod">
          <ac:chgData name="Charlie Duckerin" userId="S::charlie.duckerin@youngcitizens.org::04058c8d-ebef-4ec3-aaaf-fb1af59988ea" providerId="AD" clId="Web-{0B2A9C8F-9A94-8333-623D-1BB00EDA499A}" dt="2026-02-02T15:55:16.209" v="364" actId="20577"/>
          <ac:spMkLst>
            <pc:docMk/>
            <pc:sldMk cId="354385653" sldId="382"/>
            <ac:spMk id="7" creationId="{645D3E2E-1A24-17E8-C6BB-C25753C30506}"/>
          </ac:spMkLst>
        </pc:spChg>
      </pc:sldChg>
      <pc:sldChg chg="modSp modNotes">
        <pc:chgData name="Charlie Duckerin" userId="S::charlie.duckerin@youngcitizens.org::04058c8d-ebef-4ec3-aaaf-fb1af59988ea" providerId="AD" clId="Web-{0B2A9C8F-9A94-8333-623D-1BB00EDA499A}" dt="2026-02-02T16:11:15.494" v="784"/>
        <pc:sldMkLst>
          <pc:docMk/>
          <pc:sldMk cId="2329113302" sldId="386"/>
        </pc:sldMkLst>
        <pc:spChg chg="mod">
          <ac:chgData name="Charlie Duckerin" userId="S::charlie.duckerin@youngcitizens.org::04058c8d-ebef-4ec3-aaaf-fb1af59988ea" providerId="AD" clId="Web-{0B2A9C8F-9A94-8333-623D-1BB00EDA499A}" dt="2026-02-02T15:55:29.709" v="371" actId="20577"/>
          <ac:spMkLst>
            <pc:docMk/>
            <pc:sldMk cId="2329113302" sldId="386"/>
            <ac:spMk id="7" creationId="{C1218EC1-7EB3-07E3-37F5-326F14D341DA}"/>
          </ac:spMkLst>
        </pc:spChg>
      </pc:sldChg>
      <pc:sldChg chg="modSp modNotes">
        <pc:chgData name="Charlie Duckerin" userId="S::charlie.duckerin@youngcitizens.org::04058c8d-ebef-4ec3-aaaf-fb1af59988ea" providerId="AD" clId="Web-{0B2A9C8F-9A94-8333-623D-1BB00EDA499A}" dt="2026-02-02T16:07:21.287" v="596"/>
        <pc:sldMkLst>
          <pc:docMk/>
          <pc:sldMk cId="2805461873" sldId="387"/>
        </pc:sldMkLst>
        <pc:spChg chg="mod">
          <ac:chgData name="Charlie Duckerin" userId="S::charlie.duckerin@youngcitizens.org::04058c8d-ebef-4ec3-aaaf-fb1af59988ea" providerId="AD" clId="Web-{0B2A9C8F-9A94-8333-623D-1BB00EDA499A}" dt="2026-02-02T15:55:48.288" v="376" actId="20577"/>
          <ac:spMkLst>
            <pc:docMk/>
            <pc:sldMk cId="2805461873" sldId="387"/>
            <ac:spMk id="7" creationId="{CDBB27A9-C8B6-A5B5-088E-73900F4299DD}"/>
          </ac:spMkLst>
        </pc:spChg>
      </pc:sldChg>
      <pc:sldChg chg="add modNotes">
        <pc:chgData name="Charlie Duckerin" userId="S::charlie.duckerin@youngcitizens.org::04058c8d-ebef-4ec3-aaaf-fb1af59988ea" providerId="AD" clId="Web-{0B2A9C8F-9A94-8333-623D-1BB00EDA499A}" dt="2026-02-02T16:07:25.568" v="597"/>
        <pc:sldMkLst>
          <pc:docMk/>
          <pc:sldMk cId="2672579116" sldId="388"/>
        </pc:sldMkLst>
      </pc:sldChg>
      <pc:sldChg chg="addSp delSp modSp">
        <pc:chgData name="Charlie Duckerin" userId="S::charlie.duckerin@youngcitizens.org::04058c8d-ebef-4ec3-aaaf-fb1af59988ea" providerId="AD" clId="Web-{0B2A9C8F-9A94-8333-623D-1BB00EDA499A}" dt="2026-02-02T16:02:05.966" v="506" actId="20577"/>
        <pc:sldMkLst>
          <pc:docMk/>
          <pc:sldMk cId="2162498572" sldId="391"/>
        </pc:sldMkLst>
        <pc:spChg chg="mod">
          <ac:chgData name="Charlie Duckerin" userId="S::charlie.duckerin@youngcitizens.org::04058c8d-ebef-4ec3-aaaf-fb1af59988ea" providerId="AD" clId="Web-{0B2A9C8F-9A94-8333-623D-1BB00EDA499A}" dt="2026-02-02T15:55:02.256" v="357" actId="20577"/>
          <ac:spMkLst>
            <pc:docMk/>
            <pc:sldMk cId="2162498572" sldId="391"/>
            <ac:spMk id="7" creationId="{51B9DBB4-3CEE-F2B6-57F0-24385BC4ACF4}"/>
          </ac:spMkLst>
        </pc:spChg>
        <pc:spChg chg="mod">
          <ac:chgData name="Charlie Duckerin" userId="S::charlie.duckerin@youngcitizens.org::04058c8d-ebef-4ec3-aaaf-fb1af59988ea" providerId="AD" clId="Web-{0B2A9C8F-9A94-8333-623D-1BB00EDA499A}" dt="2026-02-02T16:02:05.966" v="506" actId="20577"/>
          <ac:spMkLst>
            <pc:docMk/>
            <pc:sldMk cId="2162498572" sldId="391"/>
            <ac:spMk id="10" creationId="{0E76A422-EFBE-98FB-4094-411B14AD05F4}"/>
          </ac:spMkLst>
        </pc:spChg>
        <pc:picChg chg="add ord">
          <ac:chgData name="Charlie Duckerin" userId="S::charlie.duckerin@youngcitizens.org::04058c8d-ebef-4ec3-aaaf-fb1af59988ea" providerId="AD" clId="Web-{0B2A9C8F-9A94-8333-623D-1BB00EDA499A}" dt="2026-02-02T16:01:23.590" v="487"/>
          <ac:picMkLst>
            <pc:docMk/>
            <pc:sldMk cId="2162498572" sldId="391"/>
            <ac:picMk id="4" creationId="{94ADCFB1-4EAF-437C-0633-281B17FF67C5}"/>
          </ac:picMkLst>
        </pc:picChg>
        <pc:picChg chg="mod">
          <ac:chgData name="Charlie Duckerin" userId="S::charlie.duckerin@youngcitizens.org::04058c8d-ebef-4ec3-aaaf-fb1af59988ea" providerId="AD" clId="Web-{0B2A9C8F-9A94-8333-623D-1BB00EDA499A}" dt="2026-02-02T16:01:28.074" v="494" actId="1076"/>
          <ac:picMkLst>
            <pc:docMk/>
            <pc:sldMk cId="2162498572" sldId="391"/>
            <ac:picMk id="5" creationId="{8A22904C-2819-70DD-F22C-B4D8C4FCD116}"/>
          </ac:picMkLst>
        </pc:picChg>
      </pc:sldChg>
      <pc:sldChg chg="modSp modNotes">
        <pc:chgData name="Charlie Duckerin" userId="S::charlie.duckerin@youngcitizens.org::04058c8d-ebef-4ec3-aaaf-fb1af59988ea" providerId="AD" clId="Web-{0B2A9C8F-9A94-8333-623D-1BB00EDA499A}" dt="2026-02-02T16:07:20.256" v="595"/>
        <pc:sldMkLst>
          <pc:docMk/>
          <pc:sldMk cId="3657706102" sldId="392"/>
        </pc:sldMkLst>
        <pc:spChg chg="mod">
          <ac:chgData name="Charlie Duckerin" userId="S::charlie.duckerin@youngcitizens.org::04058c8d-ebef-4ec3-aaaf-fb1af59988ea" providerId="AD" clId="Web-{0B2A9C8F-9A94-8333-623D-1BB00EDA499A}" dt="2026-02-02T15:55:44.600" v="374" actId="20577"/>
          <ac:spMkLst>
            <pc:docMk/>
            <pc:sldMk cId="3657706102" sldId="392"/>
            <ac:spMk id="7" creationId="{748E36C4-9B56-7AA6-F7B5-410B5D031487}"/>
          </ac:spMkLst>
        </pc:spChg>
      </pc:sldChg>
      <pc:sldChg chg="modSp modNotes">
        <pc:chgData name="Charlie Duckerin" userId="S::charlie.duckerin@youngcitizens.org::04058c8d-ebef-4ec3-aaaf-fb1af59988ea" providerId="AD" clId="Web-{0B2A9C8F-9A94-8333-623D-1BB00EDA499A}" dt="2026-02-02T16:12:22.869" v="798"/>
        <pc:sldMkLst>
          <pc:docMk/>
          <pc:sldMk cId="2090238566" sldId="393"/>
        </pc:sldMkLst>
        <pc:spChg chg="mod">
          <ac:chgData name="Charlie Duckerin" userId="S::charlie.duckerin@youngcitizens.org::04058c8d-ebef-4ec3-aaaf-fb1af59988ea" providerId="AD" clId="Web-{0B2A9C8F-9A94-8333-623D-1BB00EDA499A}" dt="2026-02-02T15:57:06.713" v="412" actId="20577"/>
          <ac:spMkLst>
            <pc:docMk/>
            <pc:sldMk cId="2090238566" sldId="393"/>
            <ac:spMk id="7" creationId="{6F27CED9-72D3-6EA3-BC86-019EBDD42E04}"/>
          </ac:spMkLst>
        </pc:spChg>
      </pc:sldChg>
      <pc:sldChg chg="addSp delSp modSp modNotes">
        <pc:chgData name="Charlie Duckerin" userId="S::charlie.duckerin@youngcitizens.org::04058c8d-ebef-4ec3-aaaf-fb1af59988ea" providerId="AD" clId="Web-{0B2A9C8F-9A94-8333-623D-1BB00EDA499A}" dt="2026-02-02T16:12:52.776" v="833"/>
        <pc:sldMkLst>
          <pc:docMk/>
          <pc:sldMk cId="4059718299" sldId="394"/>
        </pc:sldMkLst>
        <pc:spChg chg="mod">
          <ac:chgData name="Charlie Duckerin" userId="S::charlie.duckerin@youngcitizens.org::04058c8d-ebef-4ec3-aaaf-fb1af59988ea" providerId="AD" clId="Web-{0B2A9C8F-9A94-8333-623D-1BB00EDA499A}" dt="2026-02-02T15:57:29.340" v="420" actId="20577"/>
          <ac:spMkLst>
            <pc:docMk/>
            <pc:sldMk cId="4059718299" sldId="394"/>
            <ac:spMk id="7" creationId="{8C4BCFEA-1CE7-A21B-3502-2860FC471A91}"/>
          </ac:spMkLst>
        </pc:spChg>
        <pc:spChg chg="add">
          <ac:chgData name="Charlie Duckerin" userId="S::charlie.duckerin@youngcitizens.org::04058c8d-ebef-4ec3-aaaf-fb1af59988ea" providerId="AD" clId="Web-{0B2A9C8F-9A94-8333-623D-1BB00EDA499A}" dt="2026-02-02T16:06:00.489" v="568"/>
          <ac:spMkLst>
            <pc:docMk/>
            <pc:sldMk cId="4059718299" sldId="394"/>
            <ac:spMk id="20" creationId="{D129C0CC-E3A4-B994-C07E-3E2A3BB2ED87}"/>
          </ac:spMkLst>
        </pc:spChg>
        <pc:spChg chg="add">
          <ac:chgData name="Charlie Duckerin" userId="S::charlie.duckerin@youngcitizens.org::04058c8d-ebef-4ec3-aaaf-fb1af59988ea" providerId="AD" clId="Web-{0B2A9C8F-9A94-8333-623D-1BB00EDA499A}" dt="2026-02-02T16:06:00.504" v="569"/>
          <ac:spMkLst>
            <pc:docMk/>
            <pc:sldMk cId="4059718299" sldId="394"/>
            <ac:spMk id="22" creationId="{29C61839-A5A0-15E7-5290-04C323B27A4B}"/>
          </ac:spMkLst>
        </pc:spChg>
        <pc:spChg chg="add">
          <ac:chgData name="Charlie Duckerin" userId="S::charlie.duckerin@youngcitizens.org::04058c8d-ebef-4ec3-aaaf-fb1af59988ea" providerId="AD" clId="Web-{0B2A9C8F-9A94-8333-623D-1BB00EDA499A}" dt="2026-02-02T16:06:00.521" v="570"/>
          <ac:spMkLst>
            <pc:docMk/>
            <pc:sldMk cId="4059718299" sldId="394"/>
            <ac:spMk id="24" creationId="{DC02685F-032D-4626-4DF8-308FD96BB6DB}"/>
          </ac:spMkLst>
        </pc:spChg>
        <pc:spChg chg="add">
          <ac:chgData name="Charlie Duckerin" userId="S::charlie.duckerin@youngcitizens.org::04058c8d-ebef-4ec3-aaaf-fb1af59988ea" providerId="AD" clId="Web-{0B2A9C8F-9A94-8333-623D-1BB00EDA499A}" dt="2026-02-02T16:06:00.536" v="571"/>
          <ac:spMkLst>
            <pc:docMk/>
            <pc:sldMk cId="4059718299" sldId="394"/>
            <ac:spMk id="27" creationId="{9490F1E7-7151-E0BC-8F24-BA5408B32E6A}"/>
          </ac:spMkLst>
        </pc:spChg>
        <pc:picChg chg="add">
          <ac:chgData name="Charlie Duckerin" userId="S::charlie.duckerin@youngcitizens.org::04058c8d-ebef-4ec3-aaaf-fb1af59988ea" providerId="AD" clId="Web-{0B2A9C8F-9A94-8333-623D-1BB00EDA499A}" dt="2026-02-02T16:06:00.457" v="565"/>
          <ac:picMkLst>
            <pc:docMk/>
            <pc:sldMk cId="4059718299" sldId="394"/>
            <ac:picMk id="8" creationId="{96D3C2E9-04CA-7B3A-B1DC-6C16B75B006E}"/>
          </ac:picMkLst>
        </pc:picChg>
        <pc:picChg chg="add">
          <ac:chgData name="Charlie Duckerin" userId="S::charlie.duckerin@youngcitizens.org::04058c8d-ebef-4ec3-aaaf-fb1af59988ea" providerId="AD" clId="Web-{0B2A9C8F-9A94-8333-623D-1BB00EDA499A}" dt="2026-02-02T16:06:00.457" v="566"/>
          <ac:picMkLst>
            <pc:docMk/>
            <pc:sldMk cId="4059718299" sldId="394"/>
            <ac:picMk id="15" creationId="{57ED142D-9488-212B-F587-804D567F0AF8}"/>
          </ac:picMkLst>
        </pc:picChg>
        <pc:picChg chg="add">
          <ac:chgData name="Charlie Duckerin" userId="S::charlie.duckerin@youngcitizens.org::04058c8d-ebef-4ec3-aaaf-fb1af59988ea" providerId="AD" clId="Web-{0B2A9C8F-9A94-8333-623D-1BB00EDA499A}" dt="2026-02-02T16:06:00.473" v="567"/>
          <ac:picMkLst>
            <pc:docMk/>
            <pc:sldMk cId="4059718299" sldId="394"/>
            <ac:picMk id="18" creationId="{932E36FC-13BB-BFA0-2B45-F38E9BA7ED0B}"/>
          </ac:picMkLst>
        </pc:picChg>
      </pc:sldChg>
    </pc:docChg>
  </pc:docChgLst>
  <pc:docChgLst>
    <pc:chgData name="Charlie Duckerin" userId="S::charlie.duckerin@youngcitizens.org::04058c8d-ebef-4ec3-aaaf-fb1af59988ea" providerId="AD" clId="Web-{2D6CB82E-25A9-FBD1-FA49-7D95EDEACBE0}"/>
    <pc:docChg chg="modSld">
      <pc:chgData name="Charlie Duckerin" userId="S::charlie.duckerin@youngcitizens.org::04058c8d-ebef-4ec3-aaaf-fb1af59988ea" providerId="AD" clId="Web-{2D6CB82E-25A9-FBD1-FA49-7D95EDEACBE0}" dt="2026-02-09T10:20:25.487" v="29"/>
      <pc:docMkLst>
        <pc:docMk/>
      </pc:docMkLst>
      <pc:sldChg chg="addSp delSp modSp">
        <pc:chgData name="Charlie Duckerin" userId="S::charlie.duckerin@youngcitizens.org::04058c8d-ebef-4ec3-aaaf-fb1af59988ea" providerId="AD" clId="Web-{2D6CB82E-25A9-FBD1-FA49-7D95EDEACBE0}" dt="2026-02-09T10:20:25.487" v="29"/>
        <pc:sldMkLst>
          <pc:docMk/>
          <pc:sldMk cId="245671927" sldId="346"/>
        </pc:sldMkLst>
        <pc:spChg chg="mod">
          <ac:chgData name="Charlie Duckerin" userId="S::charlie.duckerin@youngcitizens.org::04058c8d-ebef-4ec3-aaaf-fb1af59988ea" providerId="AD" clId="Web-{2D6CB82E-25A9-FBD1-FA49-7D95EDEACBE0}" dt="2026-02-09T10:19:19.657" v="19" actId="14100"/>
          <ac:spMkLst>
            <pc:docMk/>
            <pc:sldMk cId="245671927" sldId="346"/>
            <ac:spMk id="8" creationId="{DDA43A29-AA92-2B1B-A44E-995B989F243B}"/>
          </ac:spMkLst>
        </pc:spChg>
        <pc:picChg chg="add del mod ord">
          <ac:chgData name="Charlie Duckerin" userId="S::charlie.duckerin@youngcitizens.org::04058c8d-ebef-4ec3-aaaf-fb1af59988ea" providerId="AD" clId="Web-{2D6CB82E-25A9-FBD1-FA49-7D95EDEACBE0}" dt="2026-02-09T10:17:52.559" v="10"/>
          <ac:picMkLst>
            <pc:docMk/>
            <pc:sldMk cId="245671927" sldId="346"/>
            <ac:picMk id="13" creationId="{63D2CBE3-4810-827F-EF92-87C5FFEDD3FD}"/>
          </ac:picMkLst>
        </pc:picChg>
        <pc:picChg chg="del">
          <ac:chgData name="Charlie Duckerin" userId="S::charlie.duckerin@youngcitizens.org::04058c8d-ebef-4ec3-aaaf-fb1af59988ea" providerId="AD" clId="Web-{2D6CB82E-25A9-FBD1-FA49-7D95EDEACBE0}" dt="2026-02-09T10:16:35.398" v="0"/>
          <ac:picMkLst>
            <pc:docMk/>
            <pc:sldMk cId="245671927" sldId="346"/>
            <ac:picMk id="14" creationId="{6546B5D8-E3D4-3827-1B08-0E2DE8F3D5D3}"/>
          </ac:picMkLst>
        </pc:picChg>
        <pc:picChg chg="mod ord">
          <ac:chgData name="Charlie Duckerin" userId="S::charlie.duckerin@youngcitizens.org::04058c8d-ebef-4ec3-aaaf-fb1af59988ea" providerId="AD" clId="Web-{2D6CB82E-25A9-FBD1-FA49-7D95EDEACBE0}" dt="2026-02-09T10:19:52.846" v="26"/>
          <ac:picMkLst>
            <pc:docMk/>
            <pc:sldMk cId="245671927" sldId="346"/>
            <ac:picMk id="15" creationId="{2DF5C4D0-14A0-5AFC-C67B-BDC633BE3E74}"/>
          </ac:picMkLst>
        </pc:picChg>
        <pc:picChg chg="add mod ord">
          <ac:chgData name="Charlie Duckerin" userId="S::charlie.duckerin@youngcitizens.org::04058c8d-ebef-4ec3-aaaf-fb1af59988ea" providerId="AD" clId="Web-{2D6CB82E-25A9-FBD1-FA49-7D95EDEACBE0}" dt="2026-02-09T10:19:17.110" v="18" actId="1076"/>
          <ac:picMkLst>
            <pc:docMk/>
            <pc:sldMk cId="245671927" sldId="346"/>
            <ac:picMk id="16" creationId="{C29C74B9-D947-1FB8-0818-90B85B635029}"/>
          </ac:picMkLst>
        </pc:picChg>
        <pc:picChg chg="add mod ord">
          <ac:chgData name="Charlie Duckerin" userId="S::charlie.duckerin@youngcitizens.org::04058c8d-ebef-4ec3-aaaf-fb1af59988ea" providerId="AD" clId="Web-{2D6CB82E-25A9-FBD1-FA49-7D95EDEACBE0}" dt="2026-02-09T10:19:45.111" v="25"/>
          <ac:picMkLst>
            <pc:docMk/>
            <pc:sldMk cId="245671927" sldId="346"/>
            <ac:picMk id="17" creationId="{4C063DBF-6B57-6E22-3863-CC98CB83C23F}"/>
          </ac:picMkLst>
        </pc:picChg>
        <pc:picChg chg="add mod ord">
          <ac:chgData name="Charlie Duckerin" userId="S::charlie.duckerin@youngcitizens.org::04058c8d-ebef-4ec3-aaaf-fb1af59988ea" providerId="AD" clId="Web-{2D6CB82E-25A9-FBD1-FA49-7D95EDEACBE0}" dt="2026-02-09T10:19:42.080" v="24"/>
          <ac:picMkLst>
            <pc:docMk/>
            <pc:sldMk cId="245671927" sldId="346"/>
            <ac:picMk id="19" creationId="{44D36EF2-0C16-8426-6A86-E59CB483FF4F}"/>
          </ac:picMkLst>
        </pc:picChg>
        <pc:picChg chg="add mod ord">
          <ac:chgData name="Charlie Duckerin" userId="S::charlie.duckerin@youngcitizens.org::04058c8d-ebef-4ec3-aaaf-fb1af59988ea" providerId="AD" clId="Web-{2D6CB82E-25A9-FBD1-FA49-7D95EDEACBE0}" dt="2026-02-09T10:20:25.487" v="29"/>
          <ac:picMkLst>
            <pc:docMk/>
            <pc:sldMk cId="245671927" sldId="346"/>
            <ac:picMk id="21" creationId="{4ED56A0A-D144-3293-39D0-B28F93001619}"/>
          </ac:picMkLst>
        </pc:picChg>
      </pc:sldChg>
    </pc:docChg>
  </pc:docChgLst>
  <pc:docChgLst>
    <pc:chgData name="Lisa Yates" userId="S::lisa.yates@youngcitizens.org::998e3b1b-6ef4-4467-a2a2-524d3c65665a" providerId="AD" clId="Web-{90D1AB38-604B-8D5C-46F8-3601E5ED5D26}"/>
    <pc:docChg chg="modSld">
      <pc:chgData name="Lisa Yates" userId="S::lisa.yates@youngcitizens.org::998e3b1b-6ef4-4467-a2a2-524d3c65665a" providerId="AD" clId="Web-{90D1AB38-604B-8D5C-46F8-3601E5ED5D26}" dt="2026-01-28T12:54:11.684" v="14" actId="1076"/>
      <pc:docMkLst>
        <pc:docMk/>
      </pc:docMkLst>
      <pc:sldChg chg="addSp delSp modSp">
        <pc:chgData name="Lisa Yates" userId="S::lisa.yates@youngcitizens.org::998e3b1b-6ef4-4467-a2a2-524d3c65665a" providerId="AD" clId="Web-{90D1AB38-604B-8D5C-46F8-3601E5ED5D26}" dt="2026-01-28T12:38:18.520" v="7" actId="14100"/>
        <pc:sldMkLst>
          <pc:docMk/>
          <pc:sldMk cId="3816643305" sldId="378"/>
        </pc:sldMkLst>
        <pc:spChg chg="mod">
          <ac:chgData name="Lisa Yates" userId="S::lisa.yates@youngcitizens.org::998e3b1b-6ef4-4467-a2a2-524d3c65665a" providerId="AD" clId="Web-{90D1AB38-604B-8D5C-46F8-3601E5ED5D26}" dt="2026-01-28T12:35:01.621" v="4" actId="20577"/>
          <ac:spMkLst>
            <pc:docMk/>
            <pc:sldMk cId="3816643305" sldId="378"/>
            <ac:spMk id="3" creationId="{586A6C1E-3F01-4F5C-5C1B-F82F97A0BC09}"/>
          </ac:spMkLst>
        </pc:spChg>
        <pc:picChg chg="add mod">
          <ac:chgData name="Lisa Yates" userId="S::lisa.yates@youngcitizens.org::998e3b1b-6ef4-4467-a2a2-524d3c65665a" providerId="AD" clId="Web-{90D1AB38-604B-8D5C-46F8-3601E5ED5D26}" dt="2026-01-28T12:38:18.520" v="7" actId="14100"/>
          <ac:picMkLst>
            <pc:docMk/>
            <pc:sldMk cId="3816643305" sldId="378"/>
            <ac:picMk id="2" creationId="{E83360A4-3708-34D5-07F0-25587828BCE5}"/>
          </ac:picMkLst>
        </pc:picChg>
      </pc:sldChg>
      <pc:sldChg chg="addSp delSp modSp">
        <pc:chgData name="Lisa Yates" userId="S::lisa.yates@youngcitizens.org::998e3b1b-6ef4-4467-a2a2-524d3c65665a" providerId="AD" clId="Web-{90D1AB38-604B-8D5C-46F8-3601E5ED5D26}" dt="2026-01-28T12:54:11.684" v="14" actId="1076"/>
        <pc:sldMkLst>
          <pc:docMk/>
          <pc:sldMk cId="3618451288" sldId="379"/>
        </pc:sldMkLst>
        <pc:spChg chg="mod">
          <ac:chgData name="Lisa Yates" userId="S::lisa.yates@youngcitizens.org::998e3b1b-6ef4-4467-a2a2-524d3c65665a" providerId="AD" clId="Web-{90D1AB38-604B-8D5C-46F8-3601E5ED5D26}" dt="2026-01-28T12:53:30.130" v="11" actId="20577"/>
          <ac:spMkLst>
            <pc:docMk/>
            <pc:sldMk cId="3618451288" sldId="379"/>
            <ac:spMk id="6" creationId="{3A0D1779-6C65-6DE3-CC70-925FC34745E0}"/>
          </ac:spMkLst>
        </pc:spChg>
        <pc:picChg chg="add mod">
          <ac:chgData name="Lisa Yates" userId="S::lisa.yates@youngcitizens.org::998e3b1b-6ef4-4467-a2a2-524d3c65665a" providerId="AD" clId="Web-{90D1AB38-604B-8D5C-46F8-3601E5ED5D26}" dt="2026-01-28T12:54:11.684" v="14" actId="1076"/>
          <ac:picMkLst>
            <pc:docMk/>
            <pc:sldMk cId="3618451288" sldId="379"/>
            <ac:picMk id="4" creationId="{69B1179E-97F4-8FA3-22D3-A68835492981}"/>
          </ac:picMkLst>
        </pc:picChg>
      </pc:sldChg>
    </pc:docChg>
  </pc:docChgLst>
  <pc:docChgLst>
    <pc:chgData name="Charlie Duckerin" userId="S::charlie.duckerin@youngcitizens.org::04058c8d-ebef-4ec3-aaaf-fb1af59988ea" providerId="AD" clId="Web-{50329CFC-F884-2C00-374E-17472DE61341}"/>
    <pc:docChg chg="modSld">
      <pc:chgData name="Charlie Duckerin" userId="S::charlie.duckerin@youngcitizens.org::04058c8d-ebef-4ec3-aaaf-fb1af59988ea" providerId="AD" clId="Web-{50329CFC-F884-2C00-374E-17472DE61341}" dt="2026-01-12T11:03:58.541" v="82"/>
      <pc:docMkLst>
        <pc:docMk/>
      </pc:docMkLst>
      <pc:sldChg chg="addSp delSp modSp">
        <pc:chgData name="Charlie Duckerin" userId="S::charlie.duckerin@youngcitizens.org::04058c8d-ebef-4ec3-aaaf-fb1af59988ea" providerId="AD" clId="Web-{50329CFC-F884-2C00-374E-17472DE61341}" dt="2026-01-12T11:03:58.541" v="82"/>
        <pc:sldMkLst>
          <pc:docMk/>
          <pc:sldMk cId="1218340120" sldId="345"/>
        </pc:sldMkLst>
      </pc:sldChg>
      <pc:sldChg chg="addSp delSp modSp">
        <pc:chgData name="Charlie Duckerin" userId="S::charlie.duckerin@youngcitizens.org::04058c8d-ebef-4ec3-aaaf-fb1af59988ea" providerId="AD" clId="Web-{50329CFC-F884-2C00-374E-17472DE61341}" dt="2026-01-12T11:03:54.307" v="81"/>
        <pc:sldMkLst>
          <pc:docMk/>
          <pc:sldMk cId="245671927" sldId="346"/>
        </pc:sldMkLst>
      </pc:sldChg>
      <pc:sldChg chg="addSp modSp">
        <pc:chgData name="Charlie Duckerin" userId="S::charlie.duckerin@youngcitizens.org::04058c8d-ebef-4ec3-aaaf-fb1af59988ea" providerId="AD" clId="Web-{50329CFC-F884-2C00-374E-17472DE61341}" dt="2026-01-12T11:02:08.570" v="76"/>
        <pc:sldMkLst>
          <pc:docMk/>
          <pc:sldMk cId="163907502" sldId="347"/>
        </pc:sldMkLst>
        <pc:spChg chg="mod">
          <ac:chgData name="Charlie Duckerin" userId="S::charlie.duckerin@youngcitizens.org::04058c8d-ebef-4ec3-aaaf-fb1af59988ea" providerId="AD" clId="Web-{50329CFC-F884-2C00-374E-17472DE61341}" dt="2026-01-12T10:47:53.279" v="52" actId="20577"/>
          <ac:spMkLst>
            <pc:docMk/>
            <pc:sldMk cId="163907502" sldId="347"/>
            <ac:spMk id="44" creationId="{C60D527C-54BB-3D13-4927-D02B1C75D5D8}"/>
          </ac:spMkLst>
        </pc:spChg>
      </pc:sldChg>
      <pc:sldChg chg="addSp modSp">
        <pc:chgData name="Charlie Duckerin" userId="S::charlie.duckerin@youngcitizens.org::04058c8d-ebef-4ec3-aaaf-fb1af59988ea" providerId="AD" clId="Web-{50329CFC-F884-2C00-374E-17472DE61341}" dt="2026-01-12T11:02:12.648" v="77"/>
        <pc:sldMkLst>
          <pc:docMk/>
          <pc:sldMk cId="2285017161" sldId="348"/>
        </pc:sldMkLst>
        <pc:spChg chg="mod">
          <ac:chgData name="Charlie Duckerin" userId="S::charlie.duckerin@youngcitizens.org::04058c8d-ebef-4ec3-aaaf-fb1af59988ea" providerId="AD" clId="Web-{50329CFC-F884-2C00-374E-17472DE61341}" dt="2026-01-12T11:01:37.335" v="72" actId="14100"/>
          <ac:spMkLst>
            <pc:docMk/>
            <pc:sldMk cId="2285017161" sldId="348"/>
            <ac:spMk id="10" creationId="{38B3B175-45D9-7D11-0921-9CB0E1CC9556}"/>
          </ac:spMkLst>
        </pc:spChg>
        <pc:spChg chg="mod">
          <ac:chgData name="Charlie Duckerin" userId="S::charlie.duckerin@youngcitizens.org::04058c8d-ebef-4ec3-aaaf-fb1af59988ea" providerId="AD" clId="Web-{50329CFC-F884-2C00-374E-17472DE61341}" dt="2026-01-12T11:01:37.366" v="74" actId="14100"/>
          <ac:spMkLst>
            <pc:docMk/>
            <pc:sldMk cId="2285017161" sldId="348"/>
            <ac:spMk id="15" creationId="{2839344E-B717-7064-01BA-BC89BFC401F7}"/>
          </ac:spMkLst>
        </pc:spChg>
      </pc:sldChg>
      <pc:sldChg chg="addSp">
        <pc:chgData name="Charlie Duckerin" userId="S::charlie.duckerin@youngcitizens.org::04058c8d-ebef-4ec3-aaaf-fb1af59988ea" providerId="AD" clId="Web-{50329CFC-F884-2C00-374E-17472DE61341}" dt="2026-01-12T11:03:47.463" v="80"/>
        <pc:sldMkLst>
          <pc:docMk/>
          <pc:sldMk cId="933580386" sldId="377"/>
        </pc:sldMkLst>
      </pc:sldChg>
      <pc:sldChg chg="modSp">
        <pc:chgData name="Charlie Duckerin" userId="S::charlie.duckerin@youngcitizens.org::04058c8d-ebef-4ec3-aaaf-fb1af59988ea" providerId="AD" clId="Web-{50329CFC-F884-2C00-374E-17472DE61341}" dt="2026-01-12T10:48:25.108" v="68" actId="1076"/>
        <pc:sldMkLst>
          <pc:docMk/>
          <pc:sldMk cId="3618451288" sldId="379"/>
        </pc:sldMkLst>
        <pc:spChg chg="mod">
          <ac:chgData name="Charlie Duckerin" userId="S::charlie.duckerin@youngcitizens.org::04058c8d-ebef-4ec3-aaaf-fb1af59988ea" providerId="AD" clId="Web-{50329CFC-F884-2C00-374E-17472DE61341}" dt="2026-01-12T10:47:45.763" v="48" actId="20577"/>
          <ac:spMkLst>
            <pc:docMk/>
            <pc:sldMk cId="3618451288" sldId="379"/>
            <ac:spMk id="11" creationId="{3D5573CB-8F4D-FF72-9496-78B3A8F1F08C}"/>
          </ac:spMkLst>
        </pc:spChg>
        <pc:spChg chg="mod">
          <ac:chgData name="Charlie Duckerin" userId="S::charlie.duckerin@youngcitizens.org::04058c8d-ebef-4ec3-aaaf-fb1af59988ea" providerId="AD" clId="Web-{50329CFC-F884-2C00-374E-17472DE61341}" dt="2026-01-12T10:48:19.655" v="66" actId="1076"/>
          <ac:spMkLst>
            <pc:docMk/>
            <pc:sldMk cId="3618451288" sldId="379"/>
            <ac:spMk id="13" creationId="{DD626C14-72CF-DCE8-CB98-BDB96D99A4F7}"/>
          </ac:spMkLst>
        </pc:spChg>
        <pc:picChg chg="mod">
          <ac:chgData name="Charlie Duckerin" userId="S::charlie.duckerin@youngcitizens.org::04058c8d-ebef-4ec3-aaaf-fb1af59988ea" providerId="AD" clId="Web-{50329CFC-F884-2C00-374E-17472DE61341}" dt="2026-01-12T10:48:25.108" v="68" actId="1076"/>
          <ac:picMkLst>
            <pc:docMk/>
            <pc:sldMk cId="3618451288" sldId="379"/>
            <ac:picMk id="10" creationId="{EFE92B28-76E4-C8F6-18B7-E1A32CED5026}"/>
          </ac:picMkLst>
        </pc:picChg>
      </pc:sldChg>
    </pc:docChg>
  </pc:docChgLst>
  <pc:docChgLst>
    <pc:chgData name="Charlie Duckerin" userId="S::charlie.duckerin@youngcitizens.org::04058c8d-ebef-4ec3-aaaf-fb1af59988ea" providerId="AD" clId="Web-{449F28D5-6438-3813-BA6A-562765D56A5C}"/>
    <pc:docChg chg="modSld">
      <pc:chgData name="Charlie Duckerin" userId="S::charlie.duckerin@youngcitizens.org::04058c8d-ebef-4ec3-aaaf-fb1af59988ea" providerId="AD" clId="Web-{449F28D5-6438-3813-BA6A-562765D56A5C}" dt="2026-02-03T17:00:39.161" v="267" actId="20577"/>
      <pc:docMkLst>
        <pc:docMk/>
      </pc:docMkLst>
      <pc:sldChg chg="modSp">
        <pc:chgData name="Charlie Duckerin" userId="S::charlie.duckerin@youngcitizens.org::04058c8d-ebef-4ec3-aaaf-fb1af59988ea" providerId="AD" clId="Web-{449F28D5-6438-3813-BA6A-562765D56A5C}" dt="2026-02-03T16:31:50.221" v="23" actId="20577"/>
        <pc:sldMkLst>
          <pc:docMk/>
          <pc:sldMk cId="1218340120" sldId="345"/>
        </pc:sldMkLst>
        <pc:spChg chg="mod">
          <ac:chgData name="Charlie Duckerin" userId="S::charlie.duckerin@youngcitizens.org::04058c8d-ebef-4ec3-aaaf-fb1af59988ea" providerId="AD" clId="Web-{449F28D5-6438-3813-BA6A-562765D56A5C}" dt="2026-02-03T16:31:50.221" v="23" actId="20577"/>
          <ac:spMkLst>
            <pc:docMk/>
            <pc:sldMk cId="1218340120" sldId="345"/>
            <ac:spMk id="48" creationId="{AED2A62F-B330-3910-4321-0000B65BC674}"/>
          </ac:spMkLst>
        </pc:spChg>
      </pc:sldChg>
      <pc:sldChg chg="modSp">
        <pc:chgData name="Charlie Duckerin" userId="S::charlie.duckerin@youngcitizens.org::04058c8d-ebef-4ec3-aaaf-fb1af59988ea" providerId="AD" clId="Web-{449F28D5-6438-3813-BA6A-562765D56A5C}" dt="2026-02-03T16:46:55.857" v="40" actId="20577"/>
        <pc:sldMkLst>
          <pc:docMk/>
          <pc:sldMk cId="2285017161" sldId="348"/>
        </pc:sldMkLst>
        <pc:spChg chg="mod">
          <ac:chgData name="Charlie Duckerin" userId="S::charlie.duckerin@youngcitizens.org::04058c8d-ebef-4ec3-aaaf-fb1af59988ea" providerId="AD" clId="Web-{449F28D5-6438-3813-BA6A-562765D56A5C}" dt="2026-02-03T16:46:55.857" v="40" actId="20577"/>
          <ac:spMkLst>
            <pc:docMk/>
            <pc:sldMk cId="2285017161" sldId="348"/>
            <ac:spMk id="10" creationId="{38B3B175-45D9-7D11-0921-9CB0E1CC9556}"/>
          </ac:spMkLst>
        </pc:spChg>
        <pc:spChg chg="mod">
          <ac:chgData name="Charlie Duckerin" userId="S::charlie.duckerin@youngcitizens.org::04058c8d-ebef-4ec3-aaaf-fb1af59988ea" providerId="AD" clId="Web-{449F28D5-6438-3813-BA6A-562765D56A5C}" dt="2026-02-03T16:37:05.943" v="27" actId="20577"/>
          <ac:spMkLst>
            <pc:docMk/>
            <pc:sldMk cId="2285017161" sldId="348"/>
            <ac:spMk id="13" creationId="{CF02865C-1208-CBD8-EC42-9C5560B090CA}"/>
          </ac:spMkLst>
        </pc:spChg>
        <pc:spChg chg="mod">
          <ac:chgData name="Charlie Duckerin" userId="S::charlie.duckerin@youngcitizens.org::04058c8d-ebef-4ec3-aaaf-fb1af59988ea" providerId="AD" clId="Web-{449F28D5-6438-3813-BA6A-562765D56A5C}" dt="2026-02-03T16:46:13.403" v="37" actId="20577"/>
          <ac:spMkLst>
            <pc:docMk/>
            <pc:sldMk cId="2285017161" sldId="348"/>
            <ac:spMk id="15" creationId="{2839344E-B717-7064-01BA-BC89BFC401F7}"/>
          </ac:spMkLst>
        </pc:spChg>
      </pc:sldChg>
      <pc:sldChg chg="modSp">
        <pc:chgData name="Charlie Duckerin" userId="S::charlie.duckerin@youngcitizens.org::04058c8d-ebef-4ec3-aaaf-fb1af59988ea" providerId="AD" clId="Web-{449F28D5-6438-3813-BA6A-562765D56A5C}" dt="2026-02-03T17:00:39.161" v="267" actId="20577"/>
        <pc:sldMkLst>
          <pc:docMk/>
          <pc:sldMk cId="2694802124" sldId="357"/>
        </pc:sldMkLst>
        <pc:spChg chg="mod">
          <ac:chgData name="Charlie Duckerin" userId="S::charlie.duckerin@youngcitizens.org::04058c8d-ebef-4ec3-aaaf-fb1af59988ea" providerId="AD" clId="Web-{449F28D5-6438-3813-BA6A-562765D56A5C}" dt="2026-02-03T17:00:39.161" v="267" actId="20577"/>
          <ac:spMkLst>
            <pc:docMk/>
            <pc:sldMk cId="2694802124" sldId="357"/>
            <ac:spMk id="22" creationId="{AEEFAF3D-33CE-E4FA-1E36-9B3806540FFD}"/>
          </ac:spMkLst>
        </pc:spChg>
      </pc:sldChg>
      <pc:sldChg chg="modSp">
        <pc:chgData name="Charlie Duckerin" userId="S::charlie.duckerin@youngcitizens.org::04058c8d-ebef-4ec3-aaaf-fb1af59988ea" providerId="AD" clId="Web-{449F28D5-6438-3813-BA6A-562765D56A5C}" dt="2026-02-03T17:00:14.894" v="265" actId="20577"/>
        <pc:sldMkLst>
          <pc:docMk/>
          <pc:sldMk cId="3679176757" sldId="373"/>
        </pc:sldMkLst>
        <pc:spChg chg="mod">
          <ac:chgData name="Charlie Duckerin" userId="S::charlie.duckerin@youngcitizens.org::04058c8d-ebef-4ec3-aaaf-fb1af59988ea" providerId="AD" clId="Web-{449F28D5-6438-3813-BA6A-562765D56A5C}" dt="2026-02-03T17:00:14.894" v="265" actId="20577"/>
          <ac:spMkLst>
            <pc:docMk/>
            <pc:sldMk cId="3679176757" sldId="373"/>
            <ac:spMk id="22" creationId="{FE804E7E-3F2C-42C6-D0B0-647E499C7C5D}"/>
          </ac:spMkLst>
        </pc:spChg>
      </pc:sldChg>
      <pc:sldChg chg="modSp modNotes">
        <pc:chgData name="Charlie Duckerin" userId="S::charlie.duckerin@youngcitizens.org::04058c8d-ebef-4ec3-aaaf-fb1af59988ea" providerId="AD" clId="Web-{449F28D5-6438-3813-BA6A-562765D56A5C}" dt="2026-02-03T16:49:19.719" v="84"/>
        <pc:sldMkLst>
          <pc:docMk/>
          <pc:sldMk cId="2329113302" sldId="386"/>
        </pc:sldMkLst>
        <pc:spChg chg="mod">
          <ac:chgData name="Charlie Duckerin" userId="S::charlie.duckerin@youngcitizens.org::04058c8d-ebef-4ec3-aaaf-fb1af59988ea" providerId="AD" clId="Web-{449F28D5-6438-3813-BA6A-562765D56A5C}" dt="2026-02-03T13:00:40.564" v="4" actId="20577"/>
          <ac:spMkLst>
            <pc:docMk/>
            <pc:sldMk cId="2329113302" sldId="386"/>
            <ac:spMk id="16" creationId="{C224639F-056C-A5C3-5AFC-6F2F588650D9}"/>
          </ac:spMkLst>
        </pc:spChg>
        <pc:spChg chg="mod">
          <ac:chgData name="Charlie Duckerin" userId="S::charlie.duckerin@youngcitizens.org::04058c8d-ebef-4ec3-aaaf-fb1af59988ea" providerId="AD" clId="Web-{449F28D5-6438-3813-BA6A-562765D56A5C}" dt="2026-02-03T16:48:08.343" v="74" actId="20577"/>
          <ac:spMkLst>
            <pc:docMk/>
            <pc:sldMk cId="2329113302" sldId="386"/>
            <ac:spMk id="18" creationId="{42CBA089-D969-5D74-6050-792CDCC14626}"/>
          </ac:spMkLst>
        </pc:spChg>
        <pc:spChg chg="mod">
          <ac:chgData name="Charlie Duckerin" userId="S::charlie.duckerin@youngcitizens.org::04058c8d-ebef-4ec3-aaaf-fb1af59988ea" providerId="AD" clId="Web-{449F28D5-6438-3813-BA6A-562765D56A5C}" dt="2026-02-03T16:48:58.547" v="80" actId="20577"/>
          <ac:spMkLst>
            <pc:docMk/>
            <pc:sldMk cId="2329113302" sldId="386"/>
            <ac:spMk id="30" creationId="{D9E777BC-1EDA-E30B-976D-95222CB28F6D}"/>
          </ac:spMkLst>
        </pc:spChg>
        <pc:spChg chg="mod">
          <ac:chgData name="Charlie Duckerin" userId="S::charlie.duckerin@youngcitizens.org::04058c8d-ebef-4ec3-aaaf-fb1af59988ea" providerId="AD" clId="Web-{449F28D5-6438-3813-BA6A-562765D56A5C}" dt="2026-02-03T16:47:39.108" v="53" actId="20577"/>
          <ac:spMkLst>
            <pc:docMk/>
            <pc:sldMk cId="2329113302" sldId="386"/>
            <ac:spMk id="31" creationId="{0ED6467A-04EA-2D11-1FCD-08A776D7A801}"/>
          </ac:spMkLst>
        </pc:spChg>
      </pc:sldChg>
      <pc:sldChg chg="addSp delSp modSp">
        <pc:chgData name="Charlie Duckerin" userId="S::charlie.duckerin@youngcitizens.org::04058c8d-ebef-4ec3-aaaf-fb1af59988ea" providerId="AD" clId="Web-{449F28D5-6438-3813-BA6A-562765D56A5C}" dt="2026-02-03T16:54:42.269" v="251" actId="20577"/>
        <pc:sldMkLst>
          <pc:docMk/>
          <pc:sldMk cId="2805461873" sldId="387"/>
        </pc:sldMkLst>
        <pc:spChg chg="mod">
          <ac:chgData name="Charlie Duckerin" userId="S::charlie.duckerin@youngcitizens.org::04058c8d-ebef-4ec3-aaaf-fb1af59988ea" providerId="AD" clId="Web-{449F28D5-6438-3813-BA6A-562765D56A5C}" dt="2026-02-03T16:54:42.269" v="251" actId="20577"/>
          <ac:spMkLst>
            <pc:docMk/>
            <pc:sldMk cId="2805461873" sldId="387"/>
            <ac:spMk id="22" creationId="{E2E2B293-667A-046E-CE7D-2B44AF31AF19}"/>
          </ac:spMkLst>
        </pc:spChg>
        <pc:spChg chg="mod">
          <ac:chgData name="Charlie Duckerin" userId="S::charlie.duckerin@youngcitizens.org::04058c8d-ebef-4ec3-aaaf-fb1af59988ea" providerId="AD" clId="Web-{449F28D5-6438-3813-BA6A-562765D56A5C}" dt="2026-02-03T16:52:42.831" v="190" actId="1076"/>
          <ac:spMkLst>
            <pc:docMk/>
            <pc:sldMk cId="2805461873" sldId="387"/>
            <ac:spMk id="23" creationId="{732D129F-3566-B41B-2DCF-EDE694DC2F3E}"/>
          </ac:spMkLst>
        </pc:spChg>
        <pc:spChg chg="add mod">
          <ac:chgData name="Charlie Duckerin" userId="S::charlie.duckerin@youngcitizens.org::04058c8d-ebef-4ec3-aaaf-fb1af59988ea" providerId="AD" clId="Web-{449F28D5-6438-3813-BA6A-562765D56A5C}" dt="2026-02-03T16:52:26.049" v="178" actId="1076"/>
          <ac:spMkLst>
            <pc:docMk/>
            <pc:sldMk cId="2805461873" sldId="387"/>
            <ac:spMk id="29" creationId="{FD30696D-111D-1400-932B-837C9CFF9270}"/>
          </ac:spMkLst>
        </pc:spChg>
        <pc:spChg chg="add mod">
          <ac:chgData name="Charlie Duckerin" userId="S::charlie.duckerin@youngcitizens.org::04058c8d-ebef-4ec3-aaaf-fb1af59988ea" providerId="AD" clId="Web-{449F28D5-6438-3813-BA6A-562765D56A5C}" dt="2026-02-03T16:52:19.799" v="175" actId="1076"/>
          <ac:spMkLst>
            <pc:docMk/>
            <pc:sldMk cId="2805461873" sldId="387"/>
            <ac:spMk id="31" creationId="{F5FCA444-1247-AA8C-83F3-9DDD03BF4EF5}"/>
          </ac:spMkLst>
        </pc:spChg>
        <pc:spChg chg="mod">
          <ac:chgData name="Charlie Duckerin" userId="S::charlie.duckerin@youngcitizens.org::04058c8d-ebef-4ec3-aaaf-fb1af59988ea" providerId="AD" clId="Web-{449F28D5-6438-3813-BA6A-562765D56A5C}" dt="2026-02-03T16:52:42.831" v="191" actId="1076"/>
          <ac:spMkLst>
            <pc:docMk/>
            <pc:sldMk cId="2805461873" sldId="387"/>
            <ac:spMk id="33" creationId="{C6DD3D0F-EA19-6F7A-BA99-BE0371AB8870}"/>
          </ac:spMkLst>
        </pc:spChg>
        <pc:spChg chg="mod">
          <ac:chgData name="Charlie Duckerin" userId="S::charlie.duckerin@youngcitizens.org::04058c8d-ebef-4ec3-aaaf-fb1af59988ea" providerId="AD" clId="Web-{449F28D5-6438-3813-BA6A-562765D56A5C}" dt="2026-02-03T16:52:42.846" v="192" actId="1076"/>
          <ac:spMkLst>
            <pc:docMk/>
            <pc:sldMk cId="2805461873" sldId="387"/>
            <ac:spMk id="34" creationId="{CDB1A3B2-C7E7-33B3-5613-EB185F3B6412}"/>
          </ac:spMkLst>
        </pc:spChg>
        <pc:spChg chg="mod">
          <ac:chgData name="Charlie Duckerin" userId="S::charlie.duckerin@youngcitizens.org::04058c8d-ebef-4ec3-aaaf-fb1af59988ea" providerId="AD" clId="Web-{449F28D5-6438-3813-BA6A-562765D56A5C}" dt="2026-02-03T16:53:59.519" v="231" actId="14100"/>
          <ac:spMkLst>
            <pc:docMk/>
            <pc:sldMk cId="2805461873" sldId="387"/>
            <ac:spMk id="35" creationId="{EC915838-230D-32DE-1870-B784B8D16410}"/>
          </ac:spMkLst>
        </pc:spChg>
        <pc:spChg chg="mod">
          <ac:chgData name="Charlie Duckerin" userId="S::charlie.duckerin@youngcitizens.org::04058c8d-ebef-4ec3-aaaf-fb1af59988ea" providerId="AD" clId="Web-{449F28D5-6438-3813-BA6A-562765D56A5C}" dt="2026-02-03T16:54:31.519" v="246" actId="20577"/>
          <ac:spMkLst>
            <pc:docMk/>
            <pc:sldMk cId="2805461873" sldId="387"/>
            <ac:spMk id="36" creationId="{12D25E98-72BE-254E-05AC-F64DB254E102}"/>
          </ac:spMkLst>
        </pc:spChg>
        <pc:spChg chg="mod">
          <ac:chgData name="Charlie Duckerin" userId="S::charlie.duckerin@youngcitizens.org::04058c8d-ebef-4ec3-aaaf-fb1af59988ea" providerId="AD" clId="Web-{449F28D5-6438-3813-BA6A-562765D56A5C}" dt="2026-02-03T16:53:59.550" v="233" actId="14100"/>
          <ac:spMkLst>
            <pc:docMk/>
            <pc:sldMk cId="2805461873" sldId="387"/>
            <ac:spMk id="37" creationId="{1BBF7B58-9204-9D0D-3491-54924728D6E6}"/>
          </ac:spMkLst>
        </pc:spChg>
        <pc:spChg chg="add mod">
          <ac:chgData name="Charlie Duckerin" userId="S::charlie.duckerin@youngcitizens.org::04058c8d-ebef-4ec3-aaaf-fb1af59988ea" providerId="AD" clId="Web-{449F28D5-6438-3813-BA6A-562765D56A5C}" dt="2026-02-03T16:52:17.346" v="174" actId="1076"/>
          <ac:spMkLst>
            <pc:docMk/>
            <pc:sldMk cId="2805461873" sldId="387"/>
            <ac:spMk id="38" creationId="{FDD494FF-66A5-EB02-339D-49A0D46D835D}"/>
          </ac:spMkLst>
        </pc:spChg>
        <pc:spChg chg="mod">
          <ac:chgData name="Charlie Duckerin" userId="S::charlie.duckerin@youngcitizens.org::04058c8d-ebef-4ec3-aaaf-fb1af59988ea" providerId="AD" clId="Web-{449F28D5-6438-3813-BA6A-562765D56A5C}" dt="2026-02-03T16:52:42.862" v="193" actId="1076"/>
          <ac:spMkLst>
            <pc:docMk/>
            <pc:sldMk cId="2805461873" sldId="387"/>
            <ac:spMk id="39" creationId="{373E4EA1-1D07-4C77-FAEE-64F5968A5F3D}"/>
          </ac:spMkLst>
        </pc:spChg>
        <pc:spChg chg="add mod">
          <ac:chgData name="Charlie Duckerin" userId="S::charlie.duckerin@youngcitizens.org::04058c8d-ebef-4ec3-aaaf-fb1af59988ea" providerId="AD" clId="Web-{449F28D5-6438-3813-BA6A-562765D56A5C}" dt="2026-02-03T16:52:15.596" v="173" actId="1076"/>
          <ac:spMkLst>
            <pc:docMk/>
            <pc:sldMk cId="2805461873" sldId="387"/>
            <ac:spMk id="41" creationId="{6E5D5486-021B-A3BF-E130-50BDF7CBB26B}"/>
          </ac:spMkLst>
        </pc:spChg>
      </pc:sldChg>
      <pc:sldChg chg="modSp modNotes">
        <pc:chgData name="Charlie Duckerin" userId="S::charlie.duckerin@youngcitizens.org::04058c8d-ebef-4ec3-aaaf-fb1af59988ea" providerId="AD" clId="Web-{449F28D5-6438-3813-BA6A-562765D56A5C}" dt="2026-02-03T16:58:16.420" v="262"/>
        <pc:sldMkLst>
          <pc:docMk/>
          <pc:sldMk cId="2672579116" sldId="388"/>
        </pc:sldMkLst>
        <pc:spChg chg="mod">
          <ac:chgData name="Charlie Duckerin" userId="S::charlie.duckerin@youngcitizens.org::04058c8d-ebef-4ec3-aaaf-fb1af59988ea" providerId="AD" clId="Web-{449F28D5-6438-3813-BA6A-562765D56A5C}" dt="2026-02-03T16:37:14.568" v="29" actId="20577"/>
          <ac:spMkLst>
            <pc:docMk/>
            <pc:sldMk cId="2672579116" sldId="388"/>
            <ac:spMk id="66" creationId="{58CD2B04-C4DB-2990-201A-6E0C21603FD1}"/>
          </ac:spMkLst>
        </pc:spChg>
        <pc:spChg chg="mod">
          <ac:chgData name="Charlie Duckerin" userId="S::charlie.duckerin@youngcitizens.org::04058c8d-ebef-4ec3-aaaf-fb1af59988ea" providerId="AD" clId="Web-{449F28D5-6438-3813-BA6A-562765D56A5C}" dt="2026-02-03T16:37:57.131" v="34" actId="20577"/>
          <ac:spMkLst>
            <pc:docMk/>
            <pc:sldMk cId="2672579116" sldId="388"/>
            <ac:spMk id="69" creationId="{77DC8285-95C0-A864-8AE1-D560DE32C52F}"/>
          </ac:spMkLst>
        </pc:spChg>
      </pc:sldChg>
      <pc:sldChg chg="addSp delSp modSp">
        <pc:chgData name="Charlie Duckerin" userId="S::charlie.duckerin@youngcitizens.org::04058c8d-ebef-4ec3-aaaf-fb1af59988ea" providerId="AD" clId="Web-{449F28D5-6438-3813-BA6A-562765D56A5C}" dt="2026-02-03T16:53:39.800" v="215" actId="14100"/>
        <pc:sldMkLst>
          <pc:docMk/>
          <pc:sldMk cId="3657706102" sldId="392"/>
        </pc:sldMkLst>
        <pc:spChg chg="mod">
          <ac:chgData name="Charlie Duckerin" userId="S::charlie.duckerin@youngcitizens.org::04058c8d-ebef-4ec3-aaaf-fb1af59988ea" providerId="AD" clId="Web-{449F28D5-6438-3813-BA6A-562765D56A5C}" dt="2026-02-03T16:52:38.299" v="185" actId="1076"/>
          <ac:spMkLst>
            <pc:docMk/>
            <pc:sldMk cId="3657706102" sldId="392"/>
            <ac:spMk id="4" creationId="{A34BF8D4-B657-DC0D-FCC1-AB7DB55A09A8}"/>
          </ac:spMkLst>
        </pc:spChg>
        <pc:spChg chg="add mod">
          <ac:chgData name="Charlie Duckerin" userId="S::charlie.duckerin@youngcitizens.org::04058c8d-ebef-4ec3-aaaf-fb1af59988ea" providerId="AD" clId="Web-{449F28D5-6438-3813-BA6A-562765D56A5C}" dt="2026-02-03T16:50:05.516" v="96"/>
          <ac:spMkLst>
            <pc:docMk/>
            <pc:sldMk cId="3657706102" sldId="392"/>
            <ac:spMk id="5" creationId="{358E8B87-E0BE-B9F8-7583-3C6342EBAD05}"/>
          </ac:spMkLst>
        </pc:spChg>
        <pc:spChg chg="add mod">
          <ac:chgData name="Charlie Duckerin" userId="S::charlie.duckerin@youngcitizens.org::04058c8d-ebef-4ec3-aaaf-fb1af59988ea" providerId="AD" clId="Web-{449F28D5-6438-3813-BA6A-562765D56A5C}" dt="2026-02-03T16:50:11.657" v="98" actId="1076"/>
          <ac:spMkLst>
            <pc:docMk/>
            <pc:sldMk cId="3657706102" sldId="392"/>
            <ac:spMk id="6" creationId="{162F2E56-DE72-1BD0-58E9-9E09F64C3C8E}"/>
          </ac:spMkLst>
        </pc:spChg>
        <pc:spChg chg="add mod">
          <ac:chgData name="Charlie Duckerin" userId="S::charlie.duckerin@youngcitizens.org::04058c8d-ebef-4ec3-aaaf-fb1af59988ea" providerId="AD" clId="Web-{449F28D5-6438-3813-BA6A-562765D56A5C}" dt="2026-02-03T16:50:14.548" v="100" actId="1076"/>
          <ac:spMkLst>
            <pc:docMk/>
            <pc:sldMk cId="3657706102" sldId="392"/>
            <ac:spMk id="8" creationId="{1E380A9B-6196-1CEA-F3B8-06F77C64CEF5}"/>
          </ac:spMkLst>
        </pc:spChg>
        <pc:spChg chg="mod">
          <ac:chgData name="Charlie Duckerin" userId="S::charlie.duckerin@youngcitizens.org::04058c8d-ebef-4ec3-aaaf-fb1af59988ea" providerId="AD" clId="Web-{449F28D5-6438-3813-BA6A-562765D56A5C}" dt="2026-02-03T16:52:38.315" v="186" actId="1076"/>
          <ac:spMkLst>
            <pc:docMk/>
            <pc:sldMk cId="3657706102" sldId="392"/>
            <ac:spMk id="10" creationId="{0B638F4B-D742-CA7E-D1BD-8944F9F56C59}"/>
          </ac:spMkLst>
        </pc:spChg>
        <pc:spChg chg="mod">
          <ac:chgData name="Charlie Duckerin" userId="S::charlie.duckerin@youngcitizens.org::04058c8d-ebef-4ec3-aaaf-fb1af59988ea" providerId="AD" clId="Web-{449F28D5-6438-3813-BA6A-562765D56A5C}" dt="2026-02-03T16:52:38.331" v="187" actId="1076"/>
          <ac:spMkLst>
            <pc:docMk/>
            <pc:sldMk cId="3657706102" sldId="392"/>
            <ac:spMk id="11" creationId="{3DCA449F-082B-0FC1-C211-95BDB0910504}"/>
          </ac:spMkLst>
        </pc:spChg>
        <pc:spChg chg="mod">
          <ac:chgData name="Charlie Duckerin" userId="S::charlie.duckerin@youngcitizens.org::04058c8d-ebef-4ec3-aaaf-fb1af59988ea" providerId="AD" clId="Web-{449F28D5-6438-3813-BA6A-562765D56A5C}" dt="2026-02-03T16:52:38.346" v="188" actId="1076"/>
          <ac:spMkLst>
            <pc:docMk/>
            <pc:sldMk cId="3657706102" sldId="392"/>
            <ac:spMk id="13" creationId="{93A77B86-751F-CC69-CDE1-16E35E8576D3}"/>
          </ac:spMkLst>
        </pc:spChg>
        <pc:spChg chg="mod">
          <ac:chgData name="Charlie Duckerin" userId="S::charlie.duckerin@youngcitizens.org::04058c8d-ebef-4ec3-aaaf-fb1af59988ea" providerId="AD" clId="Web-{449F28D5-6438-3813-BA6A-562765D56A5C}" dt="2026-02-03T16:53:39.738" v="211" actId="14100"/>
          <ac:spMkLst>
            <pc:docMk/>
            <pc:sldMk cId="3657706102" sldId="392"/>
            <ac:spMk id="14" creationId="{1680603F-0731-25B5-338C-C928B246A30A}"/>
          </ac:spMkLst>
        </pc:spChg>
        <pc:spChg chg="mod">
          <ac:chgData name="Charlie Duckerin" userId="S::charlie.duckerin@youngcitizens.org::04058c8d-ebef-4ec3-aaaf-fb1af59988ea" providerId="AD" clId="Web-{449F28D5-6438-3813-BA6A-562765D56A5C}" dt="2026-02-03T16:53:39.753" v="212" actId="14100"/>
          <ac:spMkLst>
            <pc:docMk/>
            <pc:sldMk cId="3657706102" sldId="392"/>
            <ac:spMk id="15" creationId="{C463B207-844A-B696-53C4-213BC047CE79}"/>
          </ac:spMkLst>
        </pc:spChg>
        <pc:spChg chg="add mod">
          <ac:chgData name="Charlie Duckerin" userId="S::charlie.duckerin@youngcitizens.org::04058c8d-ebef-4ec3-aaaf-fb1af59988ea" providerId="AD" clId="Web-{449F28D5-6438-3813-BA6A-562765D56A5C}" dt="2026-02-03T16:50:18.923" v="102" actId="1076"/>
          <ac:spMkLst>
            <pc:docMk/>
            <pc:sldMk cId="3657706102" sldId="392"/>
            <ac:spMk id="16" creationId="{E4B460E3-25D6-583A-1D07-1568D8B67F0D}"/>
          </ac:spMkLst>
        </pc:spChg>
        <pc:spChg chg="mod">
          <ac:chgData name="Charlie Duckerin" userId="S::charlie.duckerin@youngcitizens.org::04058c8d-ebef-4ec3-aaaf-fb1af59988ea" providerId="AD" clId="Web-{449F28D5-6438-3813-BA6A-562765D56A5C}" dt="2026-02-03T16:53:39.769" v="213" actId="14100"/>
          <ac:spMkLst>
            <pc:docMk/>
            <pc:sldMk cId="3657706102" sldId="392"/>
            <ac:spMk id="17" creationId="{0DA19A15-55AA-A1FF-C82F-DD2396411FF2}"/>
          </ac:spMkLst>
        </pc:spChg>
        <pc:spChg chg="mod">
          <ac:chgData name="Charlie Duckerin" userId="S::charlie.duckerin@youngcitizens.org::04058c8d-ebef-4ec3-aaaf-fb1af59988ea" providerId="AD" clId="Web-{449F28D5-6438-3813-BA6A-562765D56A5C}" dt="2026-02-03T16:53:39.784" v="214" actId="14100"/>
          <ac:spMkLst>
            <pc:docMk/>
            <pc:sldMk cId="3657706102" sldId="392"/>
            <ac:spMk id="18" creationId="{04466DE8-1277-4564-EB50-B960CCAEEB0E}"/>
          </ac:spMkLst>
        </pc:spChg>
        <pc:spChg chg="mod">
          <ac:chgData name="Charlie Duckerin" userId="S::charlie.duckerin@youngcitizens.org::04058c8d-ebef-4ec3-aaaf-fb1af59988ea" providerId="AD" clId="Web-{449F28D5-6438-3813-BA6A-562765D56A5C}" dt="2026-02-03T16:52:38.362" v="189" actId="1076"/>
          <ac:spMkLst>
            <pc:docMk/>
            <pc:sldMk cId="3657706102" sldId="392"/>
            <ac:spMk id="19" creationId="{09CCC98C-C9B1-C908-F81D-B6A9D4E433F6}"/>
          </ac:spMkLst>
        </pc:spChg>
        <pc:spChg chg="add mod">
          <ac:chgData name="Charlie Duckerin" userId="S::charlie.duckerin@youngcitizens.org::04058c8d-ebef-4ec3-aaaf-fb1af59988ea" providerId="AD" clId="Web-{449F28D5-6438-3813-BA6A-562765D56A5C}" dt="2026-02-03T16:50:22.376" v="104" actId="1076"/>
          <ac:spMkLst>
            <pc:docMk/>
            <pc:sldMk cId="3657706102" sldId="392"/>
            <ac:spMk id="20" creationId="{65BEEE61-F4FC-FBBE-CC5F-516941680E91}"/>
          </ac:spMkLst>
        </pc:spChg>
        <pc:spChg chg="mod">
          <ac:chgData name="Charlie Duckerin" userId="S::charlie.duckerin@youngcitizens.org::04058c8d-ebef-4ec3-aaaf-fb1af59988ea" providerId="AD" clId="Web-{449F28D5-6438-3813-BA6A-562765D56A5C}" dt="2026-02-03T16:53:39.800" v="215" actId="14100"/>
          <ac:spMkLst>
            <pc:docMk/>
            <pc:sldMk cId="3657706102" sldId="392"/>
            <ac:spMk id="30" creationId="{E935412A-71C0-F913-F734-BCA34FC2C21F}"/>
          </ac:spMkLst>
        </pc:spChg>
      </pc:sldChg>
      <pc:sldChg chg="modSp">
        <pc:chgData name="Charlie Duckerin" userId="S::charlie.duckerin@youngcitizens.org::04058c8d-ebef-4ec3-aaaf-fb1af59988ea" providerId="AD" clId="Web-{449F28D5-6438-3813-BA6A-562765D56A5C}" dt="2026-02-03T16:58:36.812" v="263" actId="20577"/>
        <pc:sldMkLst>
          <pc:docMk/>
          <pc:sldMk cId="2090238566" sldId="393"/>
        </pc:sldMkLst>
        <pc:spChg chg="mod">
          <ac:chgData name="Charlie Duckerin" userId="S::charlie.duckerin@youngcitizens.org::04058c8d-ebef-4ec3-aaaf-fb1af59988ea" providerId="AD" clId="Web-{449F28D5-6438-3813-BA6A-562765D56A5C}" dt="2026-02-03T16:58:36.812" v="263" actId="20577"/>
          <ac:spMkLst>
            <pc:docMk/>
            <pc:sldMk cId="2090238566" sldId="393"/>
            <ac:spMk id="21" creationId="{FA283AE7-E302-9BC8-6576-BA8D85BCE1F4}"/>
          </ac:spMkLst>
        </pc:spChg>
      </pc:sldChg>
    </pc:docChg>
  </pc:docChgLst>
  <pc:docChgLst>
    <pc:chgData name="Akasa Pradhan" userId="S::akasa.pradhan@youngcitizens.org::d286d8a6-a6f2-42d9-a5d6-8042858f1c72" providerId="AD" clId="Web-{4AAD8146-D4A2-38A7-33C7-FD8382760032}"/>
    <pc:docChg chg="delSld modSld">
      <pc:chgData name="Akasa Pradhan" userId="S::akasa.pradhan@youngcitizens.org::d286d8a6-a6f2-42d9-a5d6-8042858f1c72" providerId="AD" clId="Web-{4AAD8146-D4A2-38A7-33C7-FD8382760032}" dt="2026-01-13T17:44:20.940" v="71" actId="1076"/>
      <pc:docMkLst>
        <pc:docMk/>
      </pc:docMkLst>
      <pc:sldChg chg="addSp delSp modSp">
        <pc:chgData name="Akasa Pradhan" userId="S::akasa.pradhan@youngcitizens.org::d286d8a6-a6f2-42d9-a5d6-8042858f1c72" providerId="AD" clId="Web-{4AAD8146-D4A2-38A7-33C7-FD8382760032}" dt="2026-01-13T17:36:48.452" v="5"/>
        <pc:sldMkLst>
          <pc:docMk/>
          <pc:sldMk cId="2285017161" sldId="348"/>
        </pc:sldMkLst>
        <pc:spChg chg="add">
          <ac:chgData name="Akasa Pradhan" userId="S::akasa.pradhan@youngcitizens.org::d286d8a6-a6f2-42d9-a5d6-8042858f1c72" providerId="AD" clId="Web-{4AAD8146-D4A2-38A7-33C7-FD8382760032}" dt="2026-01-13T17:36:48.452" v="5"/>
          <ac:spMkLst>
            <pc:docMk/>
            <pc:sldMk cId="2285017161" sldId="348"/>
            <ac:spMk id="2" creationId="{CA62F659-D589-2399-9A25-02A0753F63E4}"/>
          </ac:spMkLst>
        </pc:spChg>
        <pc:spChg chg="mod">
          <ac:chgData name="Akasa Pradhan" userId="S::akasa.pradhan@youngcitizens.org::d286d8a6-a6f2-42d9-a5d6-8042858f1c72" providerId="AD" clId="Web-{4AAD8146-D4A2-38A7-33C7-FD8382760032}" dt="2026-01-13T17:36:17.416" v="1" actId="20577"/>
          <ac:spMkLst>
            <pc:docMk/>
            <pc:sldMk cId="2285017161" sldId="348"/>
            <ac:spMk id="10" creationId="{38B3B175-45D9-7D11-0921-9CB0E1CC9556}"/>
          </ac:spMkLst>
        </pc:spChg>
        <pc:spChg chg="add">
          <ac:chgData name="Akasa Pradhan" userId="S::akasa.pradhan@youngcitizens.org::d286d8a6-a6f2-42d9-a5d6-8042858f1c72" providerId="AD" clId="Web-{4AAD8146-D4A2-38A7-33C7-FD8382760032}" dt="2026-01-13T17:36:48.452" v="5"/>
          <ac:spMkLst>
            <pc:docMk/>
            <pc:sldMk cId="2285017161" sldId="348"/>
            <ac:spMk id="11" creationId="{22870245-B531-625E-9F71-CC593201401C}"/>
          </ac:spMkLst>
        </pc:spChg>
        <pc:spChg chg="add">
          <ac:chgData name="Akasa Pradhan" userId="S::akasa.pradhan@youngcitizens.org::d286d8a6-a6f2-42d9-a5d6-8042858f1c72" providerId="AD" clId="Web-{4AAD8146-D4A2-38A7-33C7-FD8382760032}" dt="2026-01-13T17:36:48.452" v="5"/>
          <ac:spMkLst>
            <pc:docMk/>
            <pc:sldMk cId="2285017161" sldId="348"/>
            <ac:spMk id="13" creationId="{CF02865C-1208-CBD8-EC42-9C5560B090CA}"/>
          </ac:spMkLst>
        </pc:spChg>
      </pc:sldChg>
      <pc:sldChg chg="modSp">
        <pc:chgData name="Akasa Pradhan" userId="S::akasa.pradhan@youngcitizens.org::d286d8a6-a6f2-42d9-a5d6-8042858f1c72" providerId="AD" clId="Web-{4AAD8146-D4A2-38A7-33C7-FD8382760032}" dt="2026-01-13T17:41:27.721" v="49" actId="20577"/>
        <pc:sldMkLst>
          <pc:docMk/>
          <pc:sldMk cId="524289971" sldId="353"/>
        </pc:sldMkLst>
        <pc:spChg chg="mod">
          <ac:chgData name="Akasa Pradhan" userId="S::akasa.pradhan@youngcitizens.org::d286d8a6-a6f2-42d9-a5d6-8042858f1c72" providerId="AD" clId="Web-{4AAD8146-D4A2-38A7-33C7-FD8382760032}" dt="2026-01-13T17:41:27.721" v="49" actId="20577"/>
          <ac:spMkLst>
            <pc:docMk/>
            <pc:sldMk cId="524289971" sldId="353"/>
            <ac:spMk id="7" creationId="{AF27EF27-3EB0-4990-0C8E-20075CFB1114}"/>
          </ac:spMkLst>
        </pc:spChg>
      </pc:sldChg>
      <pc:sldChg chg="addSp delSp modSp">
        <pc:chgData name="Akasa Pradhan" userId="S::akasa.pradhan@youngcitizens.org::d286d8a6-a6f2-42d9-a5d6-8042858f1c72" providerId="AD" clId="Web-{4AAD8146-D4A2-38A7-33C7-FD8382760032}" dt="2026-01-13T17:44:20.940" v="71" actId="1076"/>
        <pc:sldMkLst>
          <pc:docMk/>
          <pc:sldMk cId="2133584213" sldId="356"/>
        </pc:sldMkLst>
        <pc:spChg chg="mod">
          <ac:chgData name="Akasa Pradhan" userId="S::akasa.pradhan@youngcitizens.org::d286d8a6-a6f2-42d9-a5d6-8042858f1c72" providerId="AD" clId="Web-{4AAD8146-D4A2-38A7-33C7-FD8382760032}" dt="2026-01-13T17:42:57.877" v="54" actId="20577"/>
          <ac:spMkLst>
            <pc:docMk/>
            <pc:sldMk cId="2133584213" sldId="356"/>
            <ac:spMk id="8" creationId="{235DC952-4CB3-244A-053B-DD4D837AD43C}"/>
          </ac:spMkLst>
        </pc:spChg>
        <pc:spChg chg="mod">
          <ac:chgData name="Akasa Pradhan" userId="S::akasa.pradhan@youngcitizens.org::d286d8a6-a6f2-42d9-a5d6-8042858f1c72" providerId="AD" clId="Web-{4AAD8146-D4A2-38A7-33C7-FD8382760032}" dt="2026-01-13T17:43:34.924" v="66" actId="20577"/>
          <ac:spMkLst>
            <pc:docMk/>
            <pc:sldMk cId="2133584213" sldId="356"/>
            <ac:spMk id="20" creationId="{21F6C4AA-6067-1CBD-C7EB-B5BBAD5AE28A}"/>
          </ac:spMkLst>
        </pc:spChg>
        <pc:picChg chg="add mod">
          <ac:chgData name="Akasa Pradhan" userId="S::akasa.pradhan@youngcitizens.org::d286d8a6-a6f2-42d9-a5d6-8042858f1c72" providerId="AD" clId="Web-{4AAD8146-D4A2-38A7-33C7-FD8382760032}" dt="2026-01-13T17:44:20.940" v="71" actId="1076"/>
          <ac:picMkLst>
            <pc:docMk/>
            <pc:sldMk cId="2133584213" sldId="356"/>
            <ac:picMk id="3" creationId="{2D9DB2D4-D008-B614-C048-1C63A602B711}"/>
          </ac:picMkLst>
        </pc:picChg>
      </pc:sldChg>
      <pc:sldChg chg="modSp">
        <pc:chgData name="Akasa Pradhan" userId="S::akasa.pradhan@youngcitizens.org::d286d8a6-a6f2-42d9-a5d6-8042858f1c72" providerId="AD" clId="Web-{4AAD8146-D4A2-38A7-33C7-FD8382760032}" dt="2026-01-13T17:38:49.595" v="15" actId="20577"/>
        <pc:sldMkLst>
          <pc:docMk/>
          <pc:sldMk cId="933580386" sldId="377"/>
        </pc:sldMkLst>
        <pc:spChg chg="mod">
          <ac:chgData name="Akasa Pradhan" userId="S::akasa.pradhan@youngcitizens.org::d286d8a6-a6f2-42d9-a5d6-8042858f1c72" providerId="AD" clId="Web-{4AAD8146-D4A2-38A7-33C7-FD8382760032}" dt="2026-01-13T17:38:49.595" v="15" actId="20577"/>
          <ac:spMkLst>
            <pc:docMk/>
            <pc:sldMk cId="933580386" sldId="377"/>
            <ac:spMk id="8" creationId="{8DB1EFEC-4A62-A294-DB12-4613ADCD5242}"/>
          </ac:spMkLst>
        </pc:spChg>
      </pc:sldChg>
    </pc:docChg>
  </pc:docChgLst>
  <pc:docChgLst>
    <pc:chgData name="Akasa Pradhan" userId="S::akasa.pradhan@youngcitizens.org::d286d8a6-a6f2-42d9-a5d6-8042858f1c72" providerId="AD" clId="Web-{BDF0849B-E381-5266-38BA-53A32545C451}"/>
    <pc:docChg chg="modSld">
      <pc:chgData name="Akasa Pradhan" userId="S::akasa.pradhan@youngcitizens.org::d286d8a6-a6f2-42d9-a5d6-8042858f1c72" providerId="AD" clId="Web-{BDF0849B-E381-5266-38BA-53A32545C451}" dt="2026-02-09T09:25:31.095" v="27" actId="20577"/>
      <pc:docMkLst>
        <pc:docMk/>
      </pc:docMkLst>
      <pc:sldChg chg="modSp">
        <pc:chgData name="Akasa Pradhan" userId="S::akasa.pradhan@youngcitizens.org::d286d8a6-a6f2-42d9-a5d6-8042858f1c72" providerId="AD" clId="Web-{BDF0849B-E381-5266-38BA-53A32545C451}" dt="2026-02-09T09:24:22.297" v="19" actId="20577"/>
        <pc:sldMkLst>
          <pc:docMk/>
          <pc:sldMk cId="2133584213" sldId="356"/>
        </pc:sldMkLst>
        <pc:spChg chg="mod">
          <ac:chgData name="Akasa Pradhan" userId="S::akasa.pradhan@youngcitizens.org::d286d8a6-a6f2-42d9-a5d6-8042858f1c72" providerId="AD" clId="Web-{BDF0849B-E381-5266-38BA-53A32545C451}" dt="2026-02-09T09:24:22.297" v="19" actId="20577"/>
          <ac:spMkLst>
            <pc:docMk/>
            <pc:sldMk cId="2133584213" sldId="356"/>
            <ac:spMk id="8" creationId="{235DC952-4CB3-244A-053B-DD4D837AD43C}"/>
          </ac:spMkLst>
        </pc:spChg>
      </pc:sldChg>
      <pc:sldChg chg="modSp">
        <pc:chgData name="Akasa Pradhan" userId="S::akasa.pradhan@youngcitizens.org::d286d8a6-a6f2-42d9-a5d6-8042858f1c72" providerId="AD" clId="Web-{BDF0849B-E381-5266-38BA-53A32545C451}" dt="2026-02-09T09:25:31.095" v="27" actId="20577"/>
        <pc:sldMkLst>
          <pc:docMk/>
          <pc:sldMk cId="2672579116" sldId="388"/>
        </pc:sldMkLst>
        <pc:spChg chg="mod">
          <ac:chgData name="Akasa Pradhan" userId="S::akasa.pradhan@youngcitizens.org::d286d8a6-a6f2-42d9-a5d6-8042858f1c72" providerId="AD" clId="Web-{BDF0849B-E381-5266-38BA-53A32545C451}" dt="2026-02-09T09:25:26.501" v="20" actId="20577"/>
          <ac:spMkLst>
            <pc:docMk/>
            <pc:sldMk cId="2672579116" sldId="388"/>
            <ac:spMk id="66" creationId="{58CD2B04-C4DB-2990-201A-6E0C21603FD1}"/>
          </ac:spMkLst>
        </pc:spChg>
        <pc:spChg chg="mod">
          <ac:chgData name="Akasa Pradhan" userId="S::akasa.pradhan@youngcitizens.org::d286d8a6-a6f2-42d9-a5d6-8042858f1c72" providerId="AD" clId="Web-{BDF0849B-E381-5266-38BA-53A32545C451}" dt="2026-02-09T09:25:31.095" v="27" actId="20577"/>
          <ac:spMkLst>
            <pc:docMk/>
            <pc:sldMk cId="2672579116" sldId="388"/>
            <ac:spMk id="69" creationId="{77DC8285-95C0-A864-8AE1-D560DE32C52F}"/>
          </ac:spMkLst>
        </pc:spChg>
      </pc:sldChg>
    </pc:docChg>
  </pc:docChgLst>
  <pc:docChgLst>
    <pc:chgData name="Lisa Yates" userId="S::lisa.yates@youngcitizens.org::998e3b1b-6ef4-4467-a2a2-524d3c65665a" providerId="AD" clId="Web-{CD733D44-1AE3-7329-8873-D0EAF06766E6}"/>
    <pc:docChg chg="modSld">
      <pc:chgData name="Lisa Yates" userId="S::lisa.yates@youngcitizens.org::998e3b1b-6ef4-4467-a2a2-524d3c65665a" providerId="AD" clId="Web-{CD733D44-1AE3-7329-8873-D0EAF06766E6}" dt="2026-01-22T18:33:23.817" v="64"/>
      <pc:docMkLst>
        <pc:docMk/>
      </pc:docMkLst>
      <pc:sldChg chg="modSp modNotes">
        <pc:chgData name="Lisa Yates" userId="S::lisa.yates@youngcitizens.org::998e3b1b-6ef4-4467-a2a2-524d3c65665a" providerId="AD" clId="Web-{CD733D44-1AE3-7329-8873-D0EAF06766E6}" dt="2026-01-22T18:14:02.422" v="29" actId="20577"/>
        <pc:sldMkLst>
          <pc:docMk/>
          <pc:sldMk cId="1218340120" sldId="345"/>
        </pc:sldMkLst>
        <pc:spChg chg="mod">
          <ac:chgData name="Lisa Yates" userId="S::lisa.yates@youngcitizens.org::998e3b1b-6ef4-4467-a2a2-524d3c65665a" providerId="AD" clId="Web-{CD733D44-1AE3-7329-8873-D0EAF06766E6}" dt="2026-01-22T18:14:02.422" v="29" actId="20577"/>
          <ac:spMkLst>
            <pc:docMk/>
            <pc:sldMk cId="1218340120" sldId="345"/>
            <ac:spMk id="51" creationId="{8989326F-BD6A-B1E5-DE91-0441B65CA770}"/>
          </ac:spMkLst>
        </pc:spChg>
      </pc:sldChg>
      <pc:sldChg chg="modSp">
        <pc:chgData name="Lisa Yates" userId="S::lisa.yates@youngcitizens.org::998e3b1b-6ef4-4467-a2a2-524d3c65665a" providerId="AD" clId="Web-{CD733D44-1AE3-7329-8873-D0EAF06766E6}" dt="2026-01-22T18:15:48.830" v="40" actId="20577"/>
        <pc:sldMkLst>
          <pc:docMk/>
          <pc:sldMk cId="245671927" sldId="346"/>
        </pc:sldMkLst>
        <pc:spChg chg="mod">
          <ac:chgData name="Lisa Yates" userId="S::lisa.yates@youngcitizens.org::998e3b1b-6ef4-4467-a2a2-524d3c65665a" providerId="AD" clId="Web-{CD733D44-1AE3-7329-8873-D0EAF06766E6}" dt="2026-01-22T18:15:48.830" v="40" actId="20577"/>
          <ac:spMkLst>
            <pc:docMk/>
            <pc:sldMk cId="245671927" sldId="346"/>
            <ac:spMk id="18" creationId="{B29AB36D-0FDA-2B68-55BF-FA11B94079CB}"/>
          </ac:spMkLst>
        </pc:spChg>
        <pc:spChg chg="mod">
          <ac:chgData name="Lisa Yates" userId="S::lisa.yates@youngcitizens.org::998e3b1b-6ef4-4467-a2a2-524d3c65665a" providerId="AD" clId="Web-{CD733D44-1AE3-7329-8873-D0EAF06766E6}" dt="2026-01-22T18:14:34.876" v="34" actId="20577"/>
          <ac:spMkLst>
            <pc:docMk/>
            <pc:sldMk cId="245671927" sldId="346"/>
            <ac:spMk id="42" creationId="{61DF9776-7DEF-EE6A-A7FC-CCDC817BA77D}"/>
          </ac:spMkLst>
        </pc:spChg>
        <pc:spChg chg="mod">
          <ac:chgData name="Lisa Yates" userId="S::lisa.yates@youngcitizens.org::998e3b1b-6ef4-4467-a2a2-524d3c65665a" providerId="AD" clId="Web-{CD733D44-1AE3-7329-8873-D0EAF06766E6}" dt="2026-01-22T18:14:43.126" v="36" actId="1076"/>
          <ac:spMkLst>
            <pc:docMk/>
            <pc:sldMk cId="245671927" sldId="346"/>
            <ac:spMk id="53" creationId="{5C2D9BF5-8883-4715-3918-AD91715E35E9}"/>
          </ac:spMkLst>
        </pc:spChg>
      </pc:sldChg>
      <pc:sldChg chg="modSp">
        <pc:chgData name="Lisa Yates" userId="S::lisa.yates@youngcitizens.org::998e3b1b-6ef4-4467-a2a2-524d3c65665a" providerId="AD" clId="Web-{CD733D44-1AE3-7329-8873-D0EAF06766E6}" dt="2026-01-22T18:17:17.628" v="45" actId="20577"/>
        <pc:sldMkLst>
          <pc:docMk/>
          <pc:sldMk cId="163907502" sldId="347"/>
        </pc:sldMkLst>
        <pc:spChg chg="mod">
          <ac:chgData name="Lisa Yates" userId="S::lisa.yates@youngcitizens.org::998e3b1b-6ef4-4467-a2a2-524d3c65665a" providerId="AD" clId="Web-{CD733D44-1AE3-7329-8873-D0EAF06766E6}" dt="2026-01-22T18:17:17.628" v="45" actId="20577"/>
          <ac:spMkLst>
            <pc:docMk/>
            <pc:sldMk cId="163907502" sldId="347"/>
            <ac:spMk id="28" creationId="{02B875BC-3598-3235-8124-1F4C60D93BE7}"/>
          </ac:spMkLst>
        </pc:spChg>
      </pc:sldChg>
      <pc:sldChg chg="modSp">
        <pc:chgData name="Lisa Yates" userId="S::lisa.yates@youngcitizens.org::998e3b1b-6ef4-4467-a2a2-524d3c65665a" providerId="AD" clId="Web-{CD733D44-1AE3-7329-8873-D0EAF06766E6}" dt="2026-01-22T18:10:15.698" v="20"/>
        <pc:sldMkLst>
          <pc:docMk/>
          <pc:sldMk cId="2285017161" sldId="348"/>
        </pc:sldMkLst>
        <pc:spChg chg="mod">
          <ac:chgData name="Lisa Yates" userId="S::lisa.yates@youngcitizens.org::998e3b1b-6ef4-4467-a2a2-524d3c65665a" providerId="AD" clId="Web-{CD733D44-1AE3-7329-8873-D0EAF06766E6}" dt="2026-01-22T18:10:15.698" v="20"/>
          <ac:spMkLst>
            <pc:docMk/>
            <pc:sldMk cId="2285017161" sldId="348"/>
            <ac:spMk id="15" creationId="{2839344E-B717-7064-01BA-BC89BFC401F7}"/>
          </ac:spMkLst>
        </pc:spChg>
      </pc:sldChg>
      <pc:sldChg chg="modNotes">
        <pc:chgData name="Lisa Yates" userId="S::lisa.yates@youngcitizens.org::998e3b1b-6ef4-4467-a2a2-524d3c65665a" providerId="AD" clId="Web-{CD733D44-1AE3-7329-8873-D0EAF06766E6}" dt="2026-01-22T18:10:15.698" v="20"/>
        <pc:sldMkLst>
          <pc:docMk/>
          <pc:sldMk cId="2133584213" sldId="356"/>
        </pc:sldMkLst>
      </pc:sldChg>
      <pc:sldChg chg="modNotes">
        <pc:chgData name="Lisa Yates" userId="S::lisa.yates@youngcitizens.org::998e3b1b-6ef4-4467-a2a2-524d3c65665a" providerId="AD" clId="Web-{CD733D44-1AE3-7329-8873-D0EAF06766E6}" dt="2026-01-22T18:33:23.817" v="64"/>
        <pc:sldMkLst>
          <pc:docMk/>
          <pc:sldMk cId="2694802124" sldId="357"/>
        </pc:sldMkLst>
      </pc:sldChg>
      <pc:sldChg chg="modNotes">
        <pc:chgData name="Lisa Yates" userId="S::lisa.yates@youngcitizens.org::998e3b1b-6ef4-4467-a2a2-524d3c65665a" providerId="AD" clId="Web-{CD733D44-1AE3-7329-8873-D0EAF06766E6}" dt="2026-01-22T18:09:21.103" v="17"/>
        <pc:sldMkLst>
          <pc:docMk/>
          <pc:sldMk cId="4083478404" sldId="359"/>
        </pc:sldMkLst>
      </pc:sldChg>
      <pc:sldChg chg="modNotes">
        <pc:chgData name="Lisa Yates" userId="S::lisa.yates@youngcitizens.org::998e3b1b-6ef4-4467-a2a2-524d3c65665a" providerId="AD" clId="Web-{CD733D44-1AE3-7329-8873-D0EAF06766E6}" dt="2026-01-22T18:24:32.335" v="53"/>
        <pc:sldMkLst>
          <pc:docMk/>
          <pc:sldMk cId="109122241" sldId="372"/>
        </pc:sldMkLst>
      </pc:sldChg>
      <pc:sldChg chg="modSp">
        <pc:chgData name="Lisa Yates" userId="S::lisa.yates@youngcitizens.org::998e3b1b-6ef4-4467-a2a2-524d3c65665a" providerId="AD" clId="Web-{CD733D44-1AE3-7329-8873-D0EAF06766E6}" dt="2026-01-22T18:08:51.211" v="13" actId="20577"/>
        <pc:sldMkLst>
          <pc:docMk/>
          <pc:sldMk cId="933580386" sldId="377"/>
        </pc:sldMkLst>
        <pc:spChg chg="mod">
          <ac:chgData name="Lisa Yates" userId="S::lisa.yates@youngcitizens.org::998e3b1b-6ef4-4467-a2a2-524d3c65665a" providerId="AD" clId="Web-{CD733D44-1AE3-7329-8873-D0EAF06766E6}" dt="2026-01-22T18:08:51.211" v="13" actId="20577"/>
          <ac:spMkLst>
            <pc:docMk/>
            <pc:sldMk cId="933580386" sldId="377"/>
            <ac:spMk id="8" creationId="{8DB1EFEC-4A62-A294-DB12-4613ADCD5242}"/>
          </ac:spMkLst>
        </pc:spChg>
      </pc:sldChg>
      <pc:sldChg chg="modNotes">
        <pc:chgData name="Lisa Yates" userId="S::lisa.yates@youngcitizens.org::998e3b1b-6ef4-4467-a2a2-524d3c65665a" providerId="AD" clId="Web-{CD733D44-1AE3-7329-8873-D0EAF06766E6}" dt="2026-01-22T18:29:09.453" v="56"/>
        <pc:sldMkLst>
          <pc:docMk/>
          <pc:sldMk cId="354385653" sldId="382"/>
        </pc:sldMkLst>
      </pc:sldChg>
      <pc:sldChg chg="modSp">
        <pc:chgData name="Lisa Yates" userId="S::lisa.yates@youngcitizens.org::998e3b1b-6ef4-4467-a2a2-524d3c65665a" providerId="AD" clId="Web-{CD733D44-1AE3-7329-8873-D0EAF06766E6}" dt="2026-01-22T18:10:15.698" v="20"/>
        <pc:sldMkLst>
          <pc:docMk/>
          <pc:sldMk cId="2329113302" sldId="386"/>
        </pc:sldMkLst>
        <pc:spChg chg="mod">
          <ac:chgData name="Lisa Yates" userId="S::lisa.yates@youngcitizens.org::998e3b1b-6ef4-4467-a2a2-524d3c65665a" providerId="AD" clId="Web-{CD733D44-1AE3-7329-8873-D0EAF06766E6}" dt="2026-01-22T18:10:15.698" v="20"/>
          <ac:spMkLst>
            <pc:docMk/>
            <pc:sldMk cId="2329113302" sldId="386"/>
            <ac:spMk id="29" creationId="{6F8C8CFA-1082-5C68-E379-47E54707C1BE}"/>
          </ac:spMkLst>
        </pc:spChg>
      </pc:sldChg>
      <pc:sldChg chg="modSp">
        <pc:chgData name="Lisa Yates" userId="S::lisa.yates@youngcitizens.org::998e3b1b-6ef4-4467-a2a2-524d3c65665a" providerId="AD" clId="Web-{CD733D44-1AE3-7329-8873-D0EAF06766E6}" dt="2026-01-22T18:10:15.698" v="20"/>
        <pc:sldMkLst>
          <pc:docMk/>
          <pc:sldMk cId="2805461873" sldId="387"/>
        </pc:sldMkLst>
        <pc:spChg chg="mod">
          <ac:chgData name="Lisa Yates" userId="S::lisa.yates@youngcitizens.org::998e3b1b-6ef4-4467-a2a2-524d3c65665a" providerId="AD" clId="Web-{CD733D44-1AE3-7329-8873-D0EAF06766E6}" dt="2026-01-22T18:10:15.698" v="20"/>
          <ac:spMkLst>
            <pc:docMk/>
            <pc:sldMk cId="2805461873" sldId="387"/>
            <ac:spMk id="35" creationId="{EC915838-230D-32DE-1870-B784B8D16410}"/>
          </ac:spMkLst>
        </pc:spChg>
      </pc:sldChg>
      <pc:sldChg chg="modNotes">
        <pc:chgData name="Lisa Yates" userId="S::lisa.yates@youngcitizens.org::998e3b1b-6ef4-4467-a2a2-524d3c65665a" providerId="AD" clId="Web-{CD733D44-1AE3-7329-8873-D0EAF06766E6}" dt="2026-01-22T18:33:06.629" v="61"/>
        <pc:sldMkLst>
          <pc:docMk/>
          <pc:sldMk cId="2090238566" sldId="3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EDF69-6D56-4952-B69B-DAF176FEAE77}" type="datetimeFigureOut">
              <a:t>2/9/2026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FD070-D64A-42C9-B587-D69F75ED3F54}" type="slidenum">
              <a:t>‹#›</a:t>
            </a:fld>
            <a:endParaRPr lang="en-GB"/>
          </a:p>
        </p:txBody>
      </p:sp>
    </p:spTree>
    <p:extLst>
      <p:ext uri="{BB962C8B-B14F-4D97-AF65-F5344CB8AC3E}">
        <p14:creationId xmlns:p14="http://schemas.microsoft.com/office/powerpoint/2010/main" val="2588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ngcitizens.org/programmes/the-big-legal-less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ngcitizens.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ssets.publishing.service.gov.uk/media/690b26c69456634d9795fde0/Schools_inspection_toolkit.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assets.publishing.service.gov.uk/media/5a7b8761ed915d4147620f6b/SECONDARY_national_curriculum_-_English2.pdf" TargetMode="External"/><Relationship Id="rId4" Type="http://schemas.openxmlformats.org/officeDocument/2006/relationships/hyperlink" Target="https://assets.publishing.service.gov.uk/media/5f324f7ad3bf7f1b1ea28dca/SECONDARY_national_curriculum_-_Citizenship.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33472-20FF-79E5-C16F-1B45F5E3C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BCD00-CF3A-B0CB-642A-6753B02BD5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B1EDF-4A4B-8CE1-45EF-401A2F02101D}"/>
              </a:ext>
            </a:extLst>
          </p:cNvPr>
          <p:cNvSpPr>
            <a:spLocks noGrp="1"/>
          </p:cNvSpPr>
          <p:nvPr>
            <p:ph type="body" idx="1"/>
          </p:nvPr>
        </p:nvSpPr>
        <p:spPr/>
        <p:txBody>
          <a:bodyPr/>
          <a:lstStyle/>
          <a:p>
            <a:r>
              <a:rPr lang="en-GB" b="1"/>
              <a:t>The Big Legal Lesson: Key Stage 3 Lesson Plan &amp; Slides</a:t>
            </a:r>
            <a:endParaRPr lang="en-US">
              <a:solidFill>
                <a:srgbClr val="444444"/>
              </a:solidFill>
            </a:endParaRPr>
          </a:p>
          <a:p>
            <a:br>
              <a:rPr lang="en-GB">
                <a:cs typeface="+mn-lt"/>
              </a:rPr>
            </a:br>
            <a:r>
              <a:rPr lang="en-GB"/>
              <a:t>Thank you for taking part in The Big Legal Lesson 2026. You are joining a network of thousands of teachers across England and Wales who are committed to developing children’s knowledge of the rule of law and their legal rights.</a:t>
            </a:r>
            <a:br>
              <a:rPr lang="en-GB">
                <a:cs typeface="+mn-lt"/>
              </a:rPr>
            </a:br>
            <a:br>
              <a:rPr lang="en-GB">
                <a:cs typeface="+mn-lt"/>
              </a:rPr>
            </a:br>
            <a:r>
              <a:rPr lang="en-GB"/>
              <a:t>For more The Big Legal Lesson resources and information, please head to </a:t>
            </a:r>
            <a:r>
              <a:rPr lang="en-GB">
                <a:solidFill>
                  <a:srgbClr val="444444"/>
                </a:solidFill>
                <a:hlinkClick r:id="rId3"/>
              </a:rPr>
              <a:t>www.youngcitizens.org/programmes/the-big-legal-lesson/</a:t>
            </a:r>
            <a:r>
              <a:rPr lang="en-GB"/>
              <a:t> </a:t>
            </a:r>
            <a:endParaRPr lang="en-GB">
              <a:solidFill>
                <a:srgbClr val="444444"/>
              </a:solidFill>
            </a:endParaRPr>
          </a:p>
          <a:p>
            <a:endParaRPr lang="en-GB">
              <a:solidFill>
                <a:srgbClr val="444444"/>
              </a:solidFill>
            </a:endParaRPr>
          </a:p>
          <a:p>
            <a:r>
              <a:rPr lang="en-GB"/>
              <a:t>To find out more information about Young Citizens and our mission, you can check our website at </a:t>
            </a:r>
            <a:r>
              <a:rPr lang="en-GB">
                <a:solidFill>
                  <a:srgbClr val="444444"/>
                </a:solidFill>
                <a:hlinkClick r:id="rId4"/>
              </a:rPr>
              <a:t>www.youngcitizens.org</a:t>
            </a:r>
            <a:endParaRPr lang="en-GB">
              <a:solidFill>
                <a:srgbClr val="444444"/>
              </a:solidFill>
            </a:endParaRPr>
          </a:p>
        </p:txBody>
      </p:sp>
      <p:sp>
        <p:nvSpPr>
          <p:cNvPr id="4" name="Slide Number Placeholder 3">
            <a:extLst>
              <a:ext uri="{FF2B5EF4-FFF2-40B4-BE49-F238E27FC236}">
                <a16:creationId xmlns:a16="http://schemas.microsoft.com/office/drawing/2014/main" id="{9C486AB9-6BB0-C2C0-D1B6-7EB2408CB47B}"/>
              </a:ext>
            </a:extLst>
          </p:cNvPr>
          <p:cNvSpPr>
            <a:spLocks noGrp="1"/>
          </p:cNvSpPr>
          <p:nvPr>
            <p:ph type="sldNum" sz="quarter" idx="5"/>
          </p:nvPr>
        </p:nvSpPr>
        <p:spPr/>
        <p:txBody>
          <a:bodyPr/>
          <a:lstStyle/>
          <a:p>
            <a:fld id="{E3FFD070-D64A-42C9-B587-D69F75ED3F54}" type="slidenum">
              <a:rPr lang="en-GB"/>
              <a:t>1</a:t>
            </a:fld>
            <a:endParaRPr lang="en-GB"/>
          </a:p>
        </p:txBody>
      </p:sp>
    </p:spTree>
    <p:extLst>
      <p:ext uri="{BB962C8B-B14F-4D97-AF65-F5344CB8AC3E}">
        <p14:creationId xmlns:p14="http://schemas.microsoft.com/office/powerpoint/2010/main" val="27286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CF506-7F2B-FBEC-8087-6EF3C1CF7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26FF5-65ED-F8CF-3236-E7F57BDD5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AB811C-3550-1B28-8F25-518D567D77D7}"/>
              </a:ext>
            </a:extLst>
          </p:cNvPr>
          <p:cNvSpPr>
            <a:spLocks noGrp="1"/>
          </p:cNvSpPr>
          <p:nvPr>
            <p:ph type="body" idx="1"/>
          </p:nvPr>
        </p:nvSpPr>
        <p:spPr/>
        <p:txBody>
          <a:bodyPr/>
          <a:lstStyle/>
          <a:p>
            <a:r>
              <a:rPr lang="en-US" b="1"/>
              <a:t>Activity 1: </a:t>
            </a:r>
            <a:r>
              <a:rPr lang="en-GB" b="1"/>
              <a:t>What is 'the rule of law'?</a:t>
            </a:r>
            <a:endParaRPr lang="en-US"/>
          </a:p>
          <a:p>
            <a:r>
              <a:rPr lang="en-US" i="1">
                <a:ea typeface="Calibri"/>
                <a:cs typeface="+mn-lt"/>
              </a:rPr>
              <a:t>Spend 1-2 minutes on this slide.</a:t>
            </a:r>
            <a:br>
              <a:rPr lang="en-US" b="1">
                <a:ea typeface="Calibri"/>
                <a:cs typeface="+mn-lt"/>
              </a:rPr>
            </a:br>
            <a:endParaRPr lang="en-US">
              <a:ea typeface="Calibri"/>
              <a:cs typeface="Calibri"/>
            </a:endParaRPr>
          </a:p>
        </p:txBody>
      </p:sp>
      <p:sp>
        <p:nvSpPr>
          <p:cNvPr id="4" name="Slide Number Placeholder 3">
            <a:extLst>
              <a:ext uri="{FF2B5EF4-FFF2-40B4-BE49-F238E27FC236}">
                <a16:creationId xmlns:a16="http://schemas.microsoft.com/office/drawing/2014/main" id="{18AE49B9-C045-093B-6914-1F250B8CE55D}"/>
              </a:ext>
            </a:extLst>
          </p:cNvPr>
          <p:cNvSpPr>
            <a:spLocks noGrp="1"/>
          </p:cNvSpPr>
          <p:nvPr>
            <p:ph type="sldNum" sz="quarter" idx="5"/>
          </p:nvPr>
        </p:nvSpPr>
        <p:spPr/>
        <p:txBody>
          <a:bodyPr/>
          <a:lstStyle/>
          <a:p>
            <a:fld id="{E3FFD070-D64A-42C9-B587-D69F75ED3F54}" type="slidenum">
              <a:rPr lang="en-GB"/>
              <a:t>10</a:t>
            </a:fld>
            <a:endParaRPr lang="en-GB"/>
          </a:p>
        </p:txBody>
      </p:sp>
    </p:spTree>
    <p:extLst>
      <p:ext uri="{BB962C8B-B14F-4D97-AF65-F5344CB8AC3E}">
        <p14:creationId xmlns:p14="http://schemas.microsoft.com/office/powerpoint/2010/main" val="2029393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30FD1-4E68-4FEB-CCD0-22933F499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8AC40-1001-0688-F08B-9264A6DF1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055F9-63A7-BD8C-9B6E-15DD43623FE5}"/>
              </a:ext>
            </a:extLst>
          </p:cNvPr>
          <p:cNvSpPr>
            <a:spLocks noGrp="1"/>
          </p:cNvSpPr>
          <p:nvPr>
            <p:ph type="body" idx="1"/>
          </p:nvPr>
        </p:nvSpPr>
        <p:spPr/>
        <p:txBody>
          <a:bodyPr/>
          <a:lstStyle/>
          <a:p>
            <a:r>
              <a:rPr lang="en-GB" b="1">
                <a:ea typeface="Calibri"/>
                <a:cs typeface="Calibri"/>
              </a:rPr>
              <a:t>Activity 2: Charlie's Day</a:t>
            </a:r>
          </a:p>
          <a:p>
            <a:br>
              <a:rPr lang="en-GB">
                <a:cs typeface="+mn-lt"/>
              </a:rPr>
            </a:br>
            <a:r>
              <a:rPr lang="en-GB">
                <a:ea typeface="Calibri"/>
                <a:cs typeface="+mn-lt"/>
              </a:rPr>
              <a:t>A common misconception of the law is that it only applies when you do something wrong – this activity will show the students that the law impacts all of us, most of the time. </a:t>
            </a:r>
          </a:p>
          <a:p>
            <a:br>
              <a:rPr lang="en-GB">
                <a:cs typeface="+mn-lt"/>
              </a:rPr>
            </a:br>
            <a:r>
              <a:rPr lang="en-GB"/>
              <a:t>Read Charlie’s introduction aloud to the class. Do they agree with Charlie? Explain that pupils will follow Charlie through a normal day and spot where the law applies. Emphasise the key question: “Can you find the parts of Charlie’s day where the law is involved?”</a:t>
            </a:r>
            <a:endParaRPr lang="en-GB">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832BBC6-F585-F5E5-8554-D96DB5730B59}"/>
              </a:ext>
            </a:extLst>
          </p:cNvPr>
          <p:cNvSpPr>
            <a:spLocks noGrp="1"/>
          </p:cNvSpPr>
          <p:nvPr>
            <p:ph type="sldNum" sz="quarter" idx="5"/>
          </p:nvPr>
        </p:nvSpPr>
        <p:spPr/>
        <p:txBody>
          <a:bodyPr/>
          <a:lstStyle/>
          <a:p>
            <a:fld id="{E3FFD070-D64A-42C9-B587-D69F75ED3F54}" type="slidenum">
              <a:rPr lang="en-GB"/>
              <a:t>11</a:t>
            </a:fld>
            <a:endParaRPr lang="en-GB"/>
          </a:p>
        </p:txBody>
      </p:sp>
    </p:spTree>
    <p:extLst>
      <p:ext uri="{BB962C8B-B14F-4D97-AF65-F5344CB8AC3E}">
        <p14:creationId xmlns:p14="http://schemas.microsoft.com/office/powerpoint/2010/main" val="214684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B4197-A5CD-4A9C-55AF-44BCCD49E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8F97C-3609-3856-B25D-0EDEA42D1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AA045E-1F1B-44D2-48AE-3BFF811D2667}"/>
              </a:ext>
            </a:extLst>
          </p:cNvPr>
          <p:cNvSpPr>
            <a:spLocks noGrp="1"/>
          </p:cNvSpPr>
          <p:nvPr>
            <p:ph type="body" idx="1"/>
          </p:nvPr>
        </p:nvSpPr>
        <p:spPr/>
        <p:txBody>
          <a:bodyPr/>
          <a:lstStyle/>
          <a:p>
            <a:r>
              <a:rPr lang="en-GB" b="1">
                <a:ea typeface="Calibri"/>
                <a:cs typeface="Calibri"/>
              </a:rPr>
              <a:t>Activity 2: Charlie's Day AM</a:t>
            </a:r>
          </a:p>
          <a:p>
            <a:r>
              <a:rPr lang="en-GB" i="1">
                <a:ea typeface="Calibri"/>
                <a:cs typeface="Calibri"/>
              </a:rPr>
              <a:t>Spend 7 minute on this slide.</a:t>
            </a:r>
          </a:p>
          <a:p>
            <a:endParaRPr lang="en-GB" i="1">
              <a:ea typeface="Calibri"/>
              <a:cs typeface="Calibri"/>
            </a:endParaRPr>
          </a:p>
          <a:p>
            <a:r>
              <a:rPr lang="en-GB">
                <a:ea typeface="Calibri"/>
                <a:cs typeface="Calibri"/>
              </a:rPr>
              <a:t>Have a student read out each paragraph. Talk about what laws could be mentioned here. Then use the animation to reveal one of the main laws we are focused on.</a:t>
            </a:r>
          </a:p>
          <a:p>
            <a:endParaRPr lang="en-GB">
              <a:ea typeface="Calibri"/>
              <a:cs typeface="Calibri"/>
            </a:endParaRPr>
          </a:p>
          <a:p>
            <a:r>
              <a:rPr lang="en-GB" b="1">
                <a:ea typeface="Calibri"/>
                <a:cs typeface="Calibri"/>
              </a:rPr>
              <a:t>Answers</a:t>
            </a:r>
          </a:p>
          <a:p>
            <a:pPr marL="228600" indent="-228600">
              <a:buAutoNum type="arabicPeriod"/>
            </a:pPr>
            <a:r>
              <a:rPr lang="en-GB" b="1"/>
              <a:t>It’s Monday morning. Charlie gets woken by their alarm and heads downstairs to pour themselves a bowl of chocolate cereal. </a:t>
            </a:r>
            <a:r>
              <a:rPr lang="en-GB"/>
              <a:t>The Food (Promotion and Placement) (England) Regulations 2021 place restrictions on certain businesses relating to the price promotion and placement of certain foods and drinks that are high in fat, salt or sugar. These restrictions apply to certain foods and drinks both in shops and online. </a:t>
            </a:r>
            <a:br>
              <a:rPr lang="en-GB">
                <a:cs typeface="+mn-lt"/>
              </a:rPr>
            </a:br>
            <a:r>
              <a:rPr lang="en-GB"/>
              <a:t>There are also other laws which say how much tax needs to be paid on soft drinks, for example if they have more than 5g of sugar per 100ml, this makes them more expensive. </a:t>
            </a:r>
            <a:endParaRPr lang="en-GB">
              <a:ea typeface="Calibri"/>
              <a:cs typeface="Calibri"/>
            </a:endParaRPr>
          </a:p>
          <a:p>
            <a:pPr marL="228600" indent="-228600">
              <a:buAutoNum type="arabicPeriod"/>
            </a:pPr>
            <a:r>
              <a:rPr lang="en-GB" b="1"/>
              <a:t>At 8:00am Charlie heads out and walks to the bus stop, then catches the bus to school. </a:t>
            </a:r>
            <a:r>
              <a:rPr lang="en-GB"/>
              <a:t>The bus driver is subject to a number of laws when driving. Most of these are covered by the Road Traffic Act 1988. It also sets out many conditions for drivers; for example, drivers must be insured, their vehicle must not be in a dangerous condition, they must obey traffic signs and speed limits.</a:t>
            </a:r>
            <a:br>
              <a:rPr lang="en-GB">
                <a:ea typeface="Calibri"/>
                <a:cs typeface="+mn-lt"/>
              </a:rPr>
            </a:br>
            <a:r>
              <a:rPr lang="en-GB"/>
              <a:t>Bus drivers who drive school buses are required to have completed an enhanced DBS check. Schools cannot hire drivers who are included in the children’s barred list, for example, because they have previously been convicted of certain offences (e.g. supplying drugs).</a:t>
            </a:r>
            <a:endParaRPr lang="en-GB">
              <a:ea typeface="Calibri"/>
              <a:cs typeface="Calibri"/>
            </a:endParaRPr>
          </a:p>
          <a:p>
            <a:pPr marL="228600" indent="-228600">
              <a:buAutoNum type="arabicPeriod"/>
            </a:pPr>
            <a:r>
              <a:rPr lang="en-GB" b="1"/>
              <a:t>The school day starts with tutor time and then Charlie heads off for science followed by maths. </a:t>
            </a:r>
            <a:r>
              <a:rPr lang="en-GB"/>
              <a:t>The Education Act will affect Charlie’s education. Parents have a legal duty to ensure that their child receives an education. The legal age you can leave school differs across nations but is generally at some point after you turn 16. In England you must stay in some form of education or training until you are 18 (or have reached a level 3 qualification.) Most schools are required to follow the National Curriculum which sets out the key learning for each subject.</a:t>
            </a:r>
            <a:br>
              <a:rPr lang="en-GB">
                <a:cs typeface="+mn-lt"/>
              </a:rPr>
            </a:br>
            <a:r>
              <a:rPr lang="en-GB"/>
              <a:t>Under the Equality Act schools are under a duty not to discriminate against a pupil on the grounds of certain protected characteristics (age, disability, gender reassignment, marriage and civil partnership, pregnancy and maternity, race, religion or belief, sex, and sexual orientation).</a:t>
            </a:r>
            <a:endParaRPr lang="en-GB">
              <a:ea typeface="Calibri"/>
              <a:cs typeface="Calibri"/>
            </a:endParaRPr>
          </a:p>
          <a:p>
            <a:pPr marL="228600" indent="-228600">
              <a:buAutoNum type="arabicPeriod"/>
            </a:pPr>
            <a:r>
              <a:rPr lang="en-GB" b="1"/>
              <a:t>After maths, it’s break time followed by PE, then lunch. </a:t>
            </a:r>
            <a:r>
              <a:rPr lang="en-GB"/>
              <a:t>In 2019, an all-party Parliamentary group on fit and healthy childhood recommended that school children should have a legal right to 75 minutes of break time in the school day. This would allow for the chief medical officer’s recommendations of 60 minutes of physical activity each day. However, there are currently no such laws in place. The School Premises (England) regulations 2012 requires that schools have suitable outdoor space to allow students to play outside and do physical education outside. </a:t>
            </a:r>
            <a:br>
              <a:rPr lang="en-GB">
                <a:cs typeface="+mn-lt"/>
              </a:rPr>
            </a:br>
            <a:r>
              <a:rPr lang="en-GB"/>
              <a:t>Schools have a number of legal duties to provide healthy and nutritious food and drink. Schools should also make reasonable adjustments for pupils with particular requirements, for example to reflect medical, dietary and cultural needs.</a:t>
            </a:r>
            <a:endParaRPr lang="en-GB">
              <a:ea typeface="Calibri"/>
              <a:cs typeface="Calibri"/>
            </a:endParaRPr>
          </a:p>
        </p:txBody>
      </p:sp>
      <p:sp>
        <p:nvSpPr>
          <p:cNvPr id="4" name="Slide Number Placeholder 3">
            <a:extLst>
              <a:ext uri="{FF2B5EF4-FFF2-40B4-BE49-F238E27FC236}">
                <a16:creationId xmlns:a16="http://schemas.microsoft.com/office/drawing/2014/main" id="{D8828AE7-C177-6E33-DB81-2B85B8F16A95}"/>
              </a:ext>
            </a:extLst>
          </p:cNvPr>
          <p:cNvSpPr>
            <a:spLocks noGrp="1"/>
          </p:cNvSpPr>
          <p:nvPr>
            <p:ph type="sldNum" sz="quarter" idx="5"/>
          </p:nvPr>
        </p:nvSpPr>
        <p:spPr/>
        <p:txBody>
          <a:bodyPr/>
          <a:lstStyle/>
          <a:p>
            <a:fld id="{E3FFD070-D64A-42C9-B587-D69F75ED3F54}" type="slidenum">
              <a:rPr lang="en-GB"/>
              <a:t>12</a:t>
            </a:fld>
            <a:endParaRPr lang="en-GB"/>
          </a:p>
        </p:txBody>
      </p:sp>
    </p:spTree>
    <p:extLst>
      <p:ext uri="{BB962C8B-B14F-4D97-AF65-F5344CB8AC3E}">
        <p14:creationId xmlns:p14="http://schemas.microsoft.com/office/powerpoint/2010/main" val="2796640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45486-4385-65C3-D4B5-152E4D10D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18A0E-E20E-1BE9-D272-462E5AD56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00C72-C32D-CAD0-F7E8-792835A2F1F2}"/>
              </a:ext>
            </a:extLst>
          </p:cNvPr>
          <p:cNvSpPr>
            <a:spLocks noGrp="1"/>
          </p:cNvSpPr>
          <p:nvPr>
            <p:ph type="body" idx="1"/>
          </p:nvPr>
        </p:nvSpPr>
        <p:spPr/>
        <p:txBody>
          <a:bodyPr/>
          <a:lstStyle/>
          <a:p>
            <a:r>
              <a:rPr lang="en-GB" b="1"/>
              <a:t>Activity 2: Charlie's Day PM</a:t>
            </a:r>
            <a:endParaRPr lang="en-US">
              <a:solidFill>
                <a:srgbClr val="444444"/>
              </a:solidFill>
            </a:endParaRPr>
          </a:p>
          <a:p>
            <a:r>
              <a:rPr lang="en-GB" i="1"/>
              <a:t>Spend 7 minute on this slide.</a:t>
            </a:r>
            <a:endParaRPr lang="en-US">
              <a:solidFill>
                <a:srgbClr val="444444"/>
              </a:solidFill>
            </a:endParaRPr>
          </a:p>
          <a:p>
            <a:endParaRPr lang="en-GB" i="1"/>
          </a:p>
          <a:p>
            <a:r>
              <a:rPr lang="en-GB"/>
              <a:t>Have a student to read out each paragraph. Talk about what laws could be mentioned here. Then use the animation to reveal one of the main laws we are focused on.</a:t>
            </a:r>
            <a:endParaRPr lang="en-GB">
              <a:ea typeface="Calibri"/>
              <a:cs typeface="Calibri"/>
            </a:endParaRPr>
          </a:p>
          <a:p>
            <a:endParaRPr lang="en-GB">
              <a:ea typeface="Calibri"/>
              <a:cs typeface="Calibri"/>
            </a:endParaRPr>
          </a:p>
          <a:p>
            <a:r>
              <a:rPr lang="en-GB" b="1">
                <a:ea typeface="Calibri"/>
                <a:cs typeface="Calibri"/>
              </a:rPr>
              <a:t>Answers</a:t>
            </a:r>
          </a:p>
          <a:p>
            <a:pPr marL="228600" indent="-228600">
              <a:buAutoNum type="arabicPeriod"/>
            </a:pPr>
            <a:r>
              <a:rPr lang="en-GB" b="1"/>
              <a:t>In the afternoon Charlie has a 30-minute appointment with the school’s careers adviser. They talk about what options Charlie wants to pick for GCSE. </a:t>
            </a:r>
            <a:r>
              <a:rPr lang="en-GB"/>
              <a:t>The Education (Careers Guidance in Schools) Act 2022 makes it a legal requirement that all schools and academies provide independent careers guidance for pupils in school in Years 7 to 13.</a:t>
            </a:r>
            <a:endParaRPr lang="en-GB">
              <a:ea typeface="Calibri"/>
              <a:cs typeface="Calibri"/>
            </a:endParaRPr>
          </a:p>
          <a:p>
            <a:pPr marL="228600" indent="-228600">
              <a:buAutoNum type="arabicPeriod"/>
            </a:pPr>
            <a:r>
              <a:rPr lang="en-GB" b="1"/>
              <a:t>After school Charlie gets the bus home, grabs their bike and heads off to do their paper round. </a:t>
            </a:r>
            <a:r>
              <a:rPr lang="en-GB"/>
              <a:t>There are lots of laws involved here. The Children and Young Persons Act 1933 protects children from </a:t>
            </a:r>
            <a:br>
              <a:rPr lang="en-GB">
                <a:cs typeface="+mn-lt"/>
              </a:rPr>
            </a:br>
            <a:r>
              <a:rPr lang="en-GB"/>
              <a:t>(</a:t>
            </a:r>
            <a:r>
              <a:rPr lang="en-GB" err="1"/>
              <a:t>i</a:t>
            </a:r>
            <a:r>
              <a:rPr lang="en-GB"/>
              <a:t>) working in conditions which may be harmful to their safety, health or development;</a:t>
            </a:r>
            <a:br>
              <a:rPr lang="en-GB">
                <a:cs typeface="+mn-lt"/>
              </a:rPr>
            </a:br>
            <a:r>
              <a:rPr lang="en-GB"/>
              <a:t>(ii) being ill-treated within the workplace;</a:t>
            </a:r>
            <a:br>
              <a:rPr lang="en-GB">
                <a:cs typeface="+mn-lt"/>
              </a:rPr>
            </a:br>
            <a:r>
              <a:rPr lang="en-GB"/>
              <a:t>(iii) working long hours.</a:t>
            </a:r>
            <a:br>
              <a:rPr lang="en-GB">
                <a:cs typeface="+mn-lt"/>
              </a:rPr>
            </a:br>
            <a:r>
              <a:rPr lang="en-GB"/>
              <a:t>Legally, young people can only start full-time work after the end of the academic year in which they’ve reached the minimum school leaving age - they can then work up to a maximum of 40 hours a week. The youngest age you can work part-time is 13, except children involved in areas like acting and modelling.</a:t>
            </a:r>
            <a:endParaRPr lang="en-GB">
              <a:ea typeface="Calibri"/>
              <a:cs typeface="Calibri"/>
            </a:endParaRPr>
          </a:p>
          <a:p>
            <a:pPr marL="228600" indent="-228600">
              <a:buAutoNum type="arabicPeriod"/>
            </a:pPr>
            <a:r>
              <a:rPr lang="en-GB" b="1"/>
              <a:t>When Charlie gets home, they have some French and English homework to do before they can relax. </a:t>
            </a:r>
            <a:r>
              <a:rPr lang="en-GB"/>
              <a:t>This one is a trick - there are no laws here, only guidelines! Previously, the Government gave guidelines on how much homework schools should set, but it is down to each school personally and was never made into law. Ofsted, who are the Government body that inspects and regulates services in England providing education, stopped directly inspecting homework towards their grading criteria in 2019.</a:t>
            </a:r>
            <a:endParaRPr lang="en-GB" b="1"/>
          </a:p>
          <a:p>
            <a:pPr marL="228600" indent="-228600">
              <a:buAutoNum type="arabicPeriod"/>
            </a:pPr>
            <a:r>
              <a:rPr lang="en-GB" b="1"/>
              <a:t>After dinner Charlie spends some time chatting with friends online before heading to bed. </a:t>
            </a:r>
            <a:r>
              <a:rPr lang="en-GB"/>
              <a:t>The Online Safety Act 2023 now makes social media companies more responsible for users’ safety on their platforms.  </a:t>
            </a:r>
            <a:br>
              <a:rPr lang="en-GB">
                <a:cs typeface="+mn-lt"/>
              </a:rPr>
            </a:br>
            <a:r>
              <a:rPr lang="en-GB"/>
              <a:t>For example they have to:</a:t>
            </a:r>
            <a:br>
              <a:rPr lang="en-GB">
                <a:cs typeface="+mn-lt"/>
              </a:rPr>
            </a:br>
            <a:r>
              <a:rPr lang="en-GB"/>
              <a:t>(</a:t>
            </a:r>
            <a:r>
              <a:rPr lang="en-GB" err="1"/>
              <a:t>i</a:t>
            </a:r>
            <a:r>
              <a:rPr lang="en-GB"/>
              <a:t>) Remove illegal content and prevent users from being exposed to such material;</a:t>
            </a:r>
            <a:br>
              <a:rPr lang="en-US">
                <a:cs typeface="+mn-lt"/>
              </a:rPr>
            </a:br>
            <a:r>
              <a:rPr lang="en-GB"/>
              <a:t>(ii) Protect children from harmful content;</a:t>
            </a:r>
            <a:br>
              <a:rPr lang="en-GB">
                <a:cs typeface="+mn-lt"/>
              </a:rPr>
            </a:br>
            <a:r>
              <a:rPr lang="en-GB"/>
              <a:t>(iii) Enforce age limits and age-checking measures.</a:t>
            </a:r>
            <a:br>
              <a:rPr lang="en-GB">
                <a:cs typeface="+mn-lt"/>
              </a:rPr>
            </a:br>
            <a:r>
              <a:rPr lang="en-GB"/>
              <a:t>Under data protection law, online services are not allowed to collect or store children’s personal information if they are under the age of 13, they can only do this legally if the child’s parent gives their consent. </a:t>
            </a:r>
            <a:br>
              <a:rPr lang="en-GB">
                <a:cs typeface="+mn-lt"/>
              </a:rPr>
            </a:br>
            <a:r>
              <a:rPr lang="en-GB"/>
              <a:t>Under the Human Rights Act, Charlie has the right to privacy. This means Charlie’s personal data is protected as part of their private life and cannot be collected, used or disclosed without justification. Under Data Protection and GDPR laws personal data that social media companies have collected in relation to Charlie must be processed fairly and lawfully. </a:t>
            </a:r>
            <a:endParaRPr lang="en-GB">
              <a:ea typeface="Calibri"/>
              <a:cs typeface="Calibri"/>
            </a:endParaRPr>
          </a:p>
        </p:txBody>
      </p:sp>
      <p:sp>
        <p:nvSpPr>
          <p:cNvPr id="4" name="Slide Number Placeholder 3">
            <a:extLst>
              <a:ext uri="{FF2B5EF4-FFF2-40B4-BE49-F238E27FC236}">
                <a16:creationId xmlns:a16="http://schemas.microsoft.com/office/drawing/2014/main" id="{938AE1AE-9B47-3647-3856-800C66034295}"/>
              </a:ext>
            </a:extLst>
          </p:cNvPr>
          <p:cNvSpPr>
            <a:spLocks noGrp="1"/>
          </p:cNvSpPr>
          <p:nvPr>
            <p:ph type="sldNum" sz="quarter" idx="5"/>
          </p:nvPr>
        </p:nvSpPr>
        <p:spPr/>
        <p:txBody>
          <a:bodyPr/>
          <a:lstStyle/>
          <a:p>
            <a:fld id="{E3FFD070-D64A-42C9-B587-D69F75ED3F54}" type="slidenum">
              <a:rPr lang="en-GB"/>
              <a:t>13</a:t>
            </a:fld>
            <a:endParaRPr lang="en-GB"/>
          </a:p>
        </p:txBody>
      </p:sp>
    </p:spTree>
    <p:extLst>
      <p:ext uri="{BB962C8B-B14F-4D97-AF65-F5344CB8AC3E}">
        <p14:creationId xmlns:p14="http://schemas.microsoft.com/office/powerpoint/2010/main" val="1928664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A958E-1D80-5375-7196-8D7B1487E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18EC2-EF9A-BBDA-685D-0FD232ED20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E3617-D27E-87A1-E583-0577593BBF3E}"/>
              </a:ext>
            </a:extLst>
          </p:cNvPr>
          <p:cNvSpPr>
            <a:spLocks noGrp="1"/>
          </p:cNvSpPr>
          <p:nvPr>
            <p:ph type="body" idx="1"/>
          </p:nvPr>
        </p:nvSpPr>
        <p:spPr/>
        <p:txBody>
          <a:bodyPr/>
          <a:lstStyle/>
          <a:p>
            <a:r>
              <a:rPr lang="en-US" b="1">
                <a:ea typeface="Calibri"/>
                <a:cs typeface="Calibri"/>
              </a:rPr>
              <a:t>Activity 3: Who Makes The Law?</a:t>
            </a:r>
            <a:endParaRPr lang="en-US">
              <a:ea typeface="Calibri"/>
              <a:cs typeface="Calibri"/>
            </a:endParaRPr>
          </a:p>
          <a:p>
            <a:r>
              <a:rPr lang="en-US" i="1">
                <a:ea typeface="Calibri"/>
                <a:cs typeface="Calibri"/>
              </a:rPr>
              <a:t>Spend 5 minutes on this slide.</a:t>
            </a:r>
          </a:p>
          <a:p>
            <a:endParaRPr lang="en-US" i="1">
              <a:ea typeface="Calibri"/>
              <a:cs typeface="Calibri"/>
            </a:endParaRPr>
          </a:p>
          <a:p>
            <a:r>
              <a:rPr lang="en-US">
                <a:ea typeface="Calibri"/>
                <a:cs typeface="Calibri"/>
              </a:rPr>
              <a:t>With their partner, get the class to </a:t>
            </a:r>
            <a:r>
              <a:rPr lang="en-US"/>
              <a:t>list all the people they think are involved in making and changing the law. After a few minutes, list the ones on this slide.</a:t>
            </a:r>
            <a:endParaRPr lang="en-US">
              <a:ea typeface="Calibri"/>
              <a:cs typeface="Calibri"/>
            </a:endParaRPr>
          </a:p>
          <a:p>
            <a:r>
              <a:rPr lang="en-US"/>
              <a:t>Split the class into small groups, and get them to match the role card with its definition. Next, display slide 16 and ask students to consider which of these roles has the power to make or change the law. </a:t>
            </a:r>
            <a:endParaRPr lang="en-US">
              <a:solidFill>
                <a:srgbClr val="000000"/>
              </a:solidFill>
              <a:ea typeface="Calibri"/>
              <a:cs typeface="Calibri"/>
            </a:endParaRPr>
          </a:p>
          <a:p>
            <a:endParaRPr lang="en-US" i="1">
              <a:solidFill>
                <a:srgbClr val="000000"/>
              </a:solidFill>
              <a:ea typeface="Calibri" panose="020F0502020204030204"/>
              <a:cs typeface="Calibri" panose="020F0502020204030204"/>
            </a:endParaRPr>
          </a:p>
          <a:p>
            <a:r>
              <a:rPr lang="en-US" i="1"/>
              <a:t>Note: Certain powers have been devolved from the UK Parliament to the Scottish Parliament, National Assembly for Wales and the Northern Ireland Assembly. Each of these have their own executive and legislative powers in certain areas such as health care and education. For the purposes of this activity, we are only examining how laws are made in the UK Parliament.</a:t>
            </a:r>
            <a:endParaRPr lang="en-US" i="1">
              <a:ea typeface="Calibri"/>
              <a:cs typeface="Calibri"/>
            </a:endParaRPr>
          </a:p>
        </p:txBody>
      </p:sp>
      <p:sp>
        <p:nvSpPr>
          <p:cNvPr id="4" name="Slide Number Placeholder 3">
            <a:extLst>
              <a:ext uri="{FF2B5EF4-FFF2-40B4-BE49-F238E27FC236}">
                <a16:creationId xmlns:a16="http://schemas.microsoft.com/office/drawing/2014/main" id="{08B38055-B933-683F-F572-8399A913D7D5}"/>
              </a:ext>
            </a:extLst>
          </p:cNvPr>
          <p:cNvSpPr>
            <a:spLocks noGrp="1"/>
          </p:cNvSpPr>
          <p:nvPr>
            <p:ph type="sldNum" sz="quarter" idx="5"/>
          </p:nvPr>
        </p:nvSpPr>
        <p:spPr/>
        <p:txBody>
          <a:bodyPr/>
          <a:lstStyle/>
          <a:p>
            <a:fld id="{E3FFD070-D64A-42C9-B587-D69F75ED3F54}" type="slidenum">
              <a:rPr lang="en-GB"/>
              <a:t>14</a:t>
            </a:fld>
            <a:endParaRPr lang="en-GB"/>
          </a:p>
        </p:txBody>
      </p:sp>
    </p:spTree>
    <p:extLst>
      <p:ext uri="{BB962C8B-B14F-4D97-AF65-F5344CB8AC3E}">
        <p14:creationId xmlns:p14="http://schemas.microsoft.com/office/powerpoint/2010/main" val="3048353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05BAF-5173-64A3-2F29-9C1DAB8A6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73AF7-77B5-B6A5-A4CE-011EE06F72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45F38-1C41-244C-D742-50D743EA976D}"/>
              </a:ext>
            </a:extLst>
          </p:cNvPr>
          <p:cNvSpPr>
            <a:spLocks noGrp="1"/>
          </p:cNvSpPr>
          <p:nvPr>
            <p:ph type="body" idx="1"/>
          </p:nvPr>
        </p:nvSpPr>
        <p:spPr/>
        <p:txBody>
          <a:bodyPr/>
          <a:lstStyle/>
          <a:p>
            <a:r>
              <a:rPr lang="en-US" b="1"/>
              <a:t>Activity 3: Who Makes The Law? </a:t>
            </a:r>
            <a:endParaRPr lang="en-US"/>
          </a:p>
          <a:p>
            <a:r>
              <a:rPr lang="en-US" i="1"/>
              <a:t>Spend 5 minutes on this slide.</a:t>
            </a:r>
            <a:endParaRPr lang="en-US"/>
          </a:p>
          <a:p>
            <a:endParaRPr lang="en-US" i="1">
              <a:solidFill>
                <a:srgbClr val="000000"/>
              </a:solidFill>
              <a:ea typeface="Calibri"/>
              <a:cs typeface="Calibri"/>
            </a:endParaRPr>
          </a:p>
          <a:p>
            <a:r>
              <a:rPr lang="en-US">
                <a:solidFill>
                  <a:srgbClr val="000000"/>
                </a:solidFill>
                <a:ea typeface="Calibri"/>
                <a:cs typeface="Calibri"/>
              </a:rPr>
              <a:t>In their small groups, </a:t>
            </a:r>
            <a:r>
              <a:rPr lang="en-US"/>
              <a:t>get them to match the role card with its definition. Show them the answers in the next two slides when the task is finished.</a:t>
            </a:r>
          </a:p>
          <a:p>
            <a:endParaRPr lang="en-US">
              <a:ea typeface="Calibri"/>
              <a:cs typeface="Calibri"/>
            </a:endParaRPr>
          </a:p>
          <a:p>
            <a:r>
              <a:rPr lang="en-US" b="1">
                <a:ea typeface="Calibri"/>
                <a:cs typeface="Calibri"/>
              </a:rPr>
              <a:t>Answers:</a:t>
            </a:r>
          </a:p>
          <a:p>
            <a:pPr marL="228600" indent="-228600">
              <a:buAutoNum type="arabicPeriod"/>
            </a:pPr>
            <a:r>
              <a:rPr lang="en-US">
                <a:ea typeface="Calibri"/>
                <a:cs typeface="Calibri"/>
              </a:rPr>
              <a:t>A Police = </a:t>
            </a:r>
            <a:r>
              <a:rPr lang="en-GB"/>
              <a:t>A. Their role is to maintain law and order within our communities. This includes protecting the public and preventing crime.</a:t>
            </a:r>
            <a:endParaRPr lang="en-US">
              <a:ea typeface="Calibri"/>
              <a:cs typeface="Calibri"/>
            </a:endParaRPr>
          </a:p>
          <a:p>
            <a:pPr marL="228600" indent="-228600">
              <a:buAutoNum type="arabicPeriod"/>
            </a:pPr>
            <a:r>
              <a:rPr lang="en-US">
                <a:ea typeface="Calibri"/>
                <a:cs typeface="Calibri"/>
              </a:rPr>
              <a:t>A Judge = </a:t>
            </a:r>
            <a:r>
              <a:rPr lang="en-GB"/>
              <a:t>F. A public officer appointed to preside over cases in a court of law.</a:t>
            </a:r>
            <a:endParaRPr lang="en-US">
              <a:ea typeface="Calibri"/>
              <a:cs typeface="Calibri"/>
            </a:endParaRPr>
          </a:p>
          <a:p>
            <a:pPr marL="228600" indent="-228600">
              <a:buAutoNum type="arabicPeriod"/>
            </a:pPr>
            <a:r>
              <a:rPr lang="en-US">
                <a:ea typeface="Calibri"/>
                <a:cs typeface="Calibri"/>
              </a:rPr>
              <a:t>A Lawyer = </a:t>
            </a:r>
            <a:r>
              <a:rPr lang="en-GB"/>
              <a:t>I. This person is an expert in law. They can give advice on legal matters. Some of them can also represent people in court.</a:t>
            </a:r>
            <a:endParaRPr lang="en-US">
              <a:ea typeface="Calibri"/>
              <a:cs typeface="Calibri"/>
            </a:endParaRPr>
          </a:p>
          <a:p>
            <a:pPr marL="228600" indent="-228600">
              <a:buAutoNum type="arabicPeriod"/>
            </a:pPr>
            <a:r>
              <a:rPr lang="en-US">
                <a:ea typeface="Calibri"/>
                <a:cs typeface="Calibri"/>
              </a:rPr>
              <a:t>The King = </a:t>
            </a:r>
            <a:r>
              <a:rPr lang="en-GB"/>
              <a:t>E. The Head of State. They must grant ‘Royal Assent’ for all new law.</a:t>
            </a:r>
            <a:endParaRPr lang="en-US">
              <a:ea typeface="Calibri"/>
              <a:cs typeface="Calibri"/>
            </a:endParaRPr>
          </a:p>
          <a:p>
            <a:pPr marL="228600" indent="-228600">
              <a:buAutoNum type="arabicPeriod"/>
            </a:pPr>
            <a:r>
              <a:rPr lang="en-US">
                <a:ea typeface="Calibri"/>
                <a:cs typeface="Calibri"/>
              </a:rPr>
              <a:t>Member of Parliament = </a:t>
            </a:r>
            <a:r>
              <a:rPr lang="en-GB"/>
              <a:t>H. A person who has been elected to represent the people from a particular geographical area (a constituency) in the House of Commons.</a:t>
            </a:r>
            <a:endParaRPr lang="en-US">
              <a:ea typeface="Calibri"/>
              <a:cs typeface="Calibri"/>
            </a:endParaRPr>
          </a:p>
          <a:p>
            <a:pPr marL="228600" indent="-228600">
              <a:buAutoNum type="arabicPeriod"/>
            </a:pPr>
            <a:r>
              <a:rPr lang="en-US">
                <a:ea typeface="Calibri"/>
                <a:cs typeface="Calibri"/>
              </a:rPr>
              <a:t>A Citizen =</a:t>
            </a:r>
            <a:r>
              <a:rPr lang="en-US"/>
              <a:t> </a:t>
            </a:r>
            <a:r>
              <a:rPr lang="en-GB"/>
              <a:t>G. Me, you, us! The people that live in a country.</a:t>
            </a:r>
            <a:endParaRPr lang="en-US">
              <a:ea typeface="Calibri"/>
              <a:cs typeface="Calibri"/>
            </a:endParaRPr>
          </a:p>
          <a:p>
            <a:pPr marL="228600" indent="-228600">
              <a:buAutoNum type="arabicPeriod"/>
            </a:pPr>
            <a:r>
              <a:rPr lang="en-US">
                <a:ea typeface="Calibri"/>
                <a:cs typeface="Calibri"/>
              </a:rPr>
              <a:t>The Prime Minister = </a:t>
            </a:r>
            <a:r>
              <a:rPr lang="en-GB"/>
              <a:t>B. The leader of the Government. They are the person who is in charge of the political party that won the most seats in the House of Commons at the last general election.</a:t>
            </a:r>
            <a:endParaRPr lang="en-US">
              <a:ea typeface="Calibri"/>
              <a:cs typeface="Calibri"/>
            </a:endParaRPr>
          </a:p>
          <a:p>
            <a:pPr marL="228600" indent="-228600">
              <a:buAutoNum type="arabicPeriod"/>
            </a:pPr>
            <a:r>
              <a:rPr lang="en-US">
                <a:ea typeface="Calibri"/>
                <a:cs typeface="Calibri"/>
              </a:rPr>
              <a:t>The Media = </a:t>
            </a:r>
            <a:r>
              <a:rPr lang="en-GB"/>
              <a:t>D. A range of communication outlets through which news and information can be spread.</a:t>
            </a:r>
            <a:endParaRPr lang="en-US">
              <a:ea typeface="Calibri"/>
              <a:cs typeface="Calibri"/>
            </a:endParaRPr>
          </a:p>
          <a:p>
            <a:pPr marL="228600" indent="-228600">
              <a:buAutoNum type="arabicPeriod"/>
            </a:pPr>
            <a:r>
              <a:rPr lang="en-US">
                <a:ea typeface="Calibri"/>
                <a:cs typeface="Calibri"/>
              </a:rPr>
              <a:t>A Peer =</a:t>
            </a:r>
            <a:r>
              <a:rPr lang="en-US"/>
              <a:t> </a:t>
            </a:r>
            <a:r>
              <a:rPr lang="en-GB"/>
              <a:t>C. A member of the House of Lords. The House of Lords has around over 800 members most of whom were appointed by the monarch on the advice of the prime minister because they are expert in their field (e.g. education, music). </a:t>
            </a:r>
            <a:endParaRPr lang="en-US">
              <a:ea typeface="Calibri"/>
              <a:cs typeface="Calibri"/>
            </a:endParaRPr>
          </a:p>
        </p:txBody>
      </p:sp>
      <p:sp>
        <p:nvSpPr>
          <p:cNvPr id="4" name="Slide Number Placeholder 3">
            <a:extLst>
              <a:ext uri="{FF2B5EF4-FFF2-40B4-BE49-F238E27FC236}">
                <a16:creationId xmlns:a16="http://schemas.microsoft.com/office/drawing/2014/main" id="{7764DD80-995B-81B6-DDF4-864CBE01ADCD}"/>
              </a:ext>
            </a:extLst>
          </p:cNvPr>
          <p:cNvSpPr>
            <a:spLocks noGrp="1"/>
          </p:cNvSpPr>
          <p:nvPr>
            <p:ph type="sldNum" sz="quarter" idx="5"/>
          </p:nvPr>
        </p:nvSpPr>
        <p:spPr/>
        <p:txBody>
          <a:bodyPr/>
          <a:lstStyle/>
          <a:p>
            <a:fld id="{E3FFD070-D64A-42C9-B587-D69F75ED3F54}" type="slidenum">
              <a:rPr lang="en-GB"/>
              <a:t>15</a:t>
            </a:fld>
            <a:endParaRPr lang="en-GB"/>
          </a:p>
        </p:txBody>
      </p:sp>
    </p:spTree>
    <p:extLst>
      <p:ext uri="{BB962C8B-B14F-4D97-AF65-F5344CB8AC3E}">
        <p14:creationId xmlns:p14="http://schemas.microsoft.com/office/powerpoint/2010/main" val="941706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703A4-4070-2562-4710-59FC81FC19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62E954-29DF-0E12-BC8D-40200DB1E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D1C2D-DA30-0FCB-1335-54CCF61EA246}"/>
              </a:ext>
            </a:extLst>
          </p:cNvPr>
          <p:cNvSpPr>
            <a:spLocks noGrp="1"/>
          </p:cNvSpPr>
          <p:nvPr>
            <p:ph type="body" idx="1"/>
          </p:nvPr>
        </p:nvSpPr>
        <p:spPr/>
        <p:txBody>
          <a:bodyPr/>
          <a:lstStyle/>
          <a:p>
            <a:r>
              <a:rPr lang="en-US" b="1"/>
              <a:t>Activity 3: Who Makes The Law?</a:t>
            </a:r>
            <a:endParaRPr lang="en-US"/>
          </a:p>
          <a:p>
            <a:r>
              <a:rPr lang="en-US" i="1"/>
              <a:t>Spend 5 minutes on this slide.</a:t>
            </a:r>
            <a:endParaRPr lang="en-US"/>
          </a:p>
          <a:p>
            <a:endParaRPr lang="en-US" i="1">
              <a:solidFill>
                <a:srgbClr val="000000"/>
              </a:solidFill>
              <a:ea typeface="Calibri"/>
              <a:cs typeface="Calibri"/>
            </a:endParaRPr>
          </a:p>
          <a:p>
            <a:r>
              <a:rPr lang="en-US">
                <a:solidFill>
                  <a:srgbClr val="000000"/>
                </a:solidFill>
                <a:ea typeface="Calibri"/>
                <a:cs typeface="Calibri"/>
              </a:rPr>
              <a:t>In their small groups, </a:t>
            </a:r>
            <a:r>
              <a:rPr lang="en-US"/>
              <a:t>get them to match the role card with its definition. Show them the answers when the task is finished.</a:t>
            </a:r>
            <a:endParaRPr lang="en-US">
              <a:ea typeface="Calibri"/>
              <a:cs typeface="Calibri"/>
            </a:endParaRPr>
          </a:p>
        </p:txBody>
      </p:sp>
      <p:sp>
        <p:nvSpPr>
          <p:cNvPr id="4" name="Slide Number Placeholder 3">
            <a:extLst>
              <a:ext uri="{FF2B5EF4-FFF2-40B4-BE49-F238E27FC236}">
                <a16:creationId xmlns:a16="http://schemas.microsoft.com/office/drawing/2014/main" id="{5B2DF154-4256-541D-8F8C-F85E55018519}"/>
              </a:ext>
            </a:extLst>
          </p:cNvPr>
          <p:cNvSpPr>
            <a:spLocks noGrp="1"/>
          </p:cNvSpPr>
          <p:nvPr>
            <p:ph type="sldNum" sz="quarter" idx="5"/>
          </p:nvPr>
        </p:nvSpPr>
        <p:spPr/>
        <p:txBody>
          <a:bodyPr/>
          <a:lstStyle/>
          <a:p>
            <a:fld id="{E3FFD070-D64A-42C9-B587-D69F75ED3F54}" type="slidenum">
              <a:rPr lang="en-GB"/>
              <a:t>16</a:t>
            </a:fld>
            <a:endParaRPr lang="en-GB"/>
          </a:p>
        </p:txBody>
      </p:sp>
    </p:spTree>
    <p:extLst>
      <p:ext uri="{BB962C8B-B14F-4D97-AF65-F5344CB8AC3E}">
        <p14:creationId xmlns:p14="http://schemas.microsoft.com/office/powerpoint/2010/main" val="2483466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7B4AC-44FC-B3CE-75EA-0726F0C770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D093F-3B69-F11A-66ED-65CB727102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DAE4F-1F66-819C-C44C-2F629CA35BB9}"/>
              </a:ext>
            </a:extLst>
          </p:cNvPr>
          <p:cNvSpPr>
            <a:spLocks noGrp="1"/>
          </p:cNvSpPr>
          <p:nvPr>
            <p:ph type="body" idx="1"/>
          </p:nvPr>
        </p:nvSpPr>
        <p:spPr/>
        <p:txBody>
          <a:bodyPr/>
          <a:lstStyle/>
          <a:p>
            <a:r>
              <a:rPr lang="en-US" b="1"/>
              <a:t>Activity 3: Who Makes The Law? </a:t>
            </a:r>
            <a:endParaRPr lang="en-US"/>
          </a:p>
          <a:p>
            <a:r>
              <a:rPr lang="en-US" i="1"/>
              <a:t>Spend 5 minutes on this slide.</a:t>
            </a:r>
            <a:endParaRPr lang="en-US"/>
          </a:p>
          <a:p>
            <a:endParaRPr lang="en-US" i="1">
              <a:solidFill>
                <a:srgbClr val="000000"/>
              </a:solidFill>
              <a:ea typeface="Calibri"/>
              <a:cs typeface="Calibri"/>
            </a:endParaRPr>
          </a:p>
          <a:p>
            <a:r>
              <a:rPr lang="en-US">
                <a:solidFill>
                  <a:srgbClr val="000000"/>
                </a:solidFill>
                <a:ea typeface="Calibri"/>
                <a:cs typeface="Calibri"/>
              </a:rPr>
              <a:t>In their small groups, </a:t>
            </a:r>
            <a:r>
              <a:rPr lang="en-US"/>
              <a:t>get them to match the role card with its definition. Show them the answers when the task is finished.</a:t>
            </a:r>
            <a:endParaRPr lang="en-US">
              <a:ea typeface="Calibri"/>
              <a:cs typeface="Calibri"/>
            </a:endParaRPr>
          </a:p>
        </p:txBody>
      </p:sp>
      <p:sp>
        <p:nvSpPr>
          <p:cNvPr id="4" name="Slide Number Placeholder 3">
            <a:extLst>
              <a:ext uri="{FF2B5EF4-FFF2-40B4-BE49-F238E27FC236}">
                <a16:creationId xmlns:a16="http://schemas.microsoft.com/office/drawing/2014/main" id="{51F5B9DF-750C-A3AD-900D-3A91C71FADC8}"/>
              </a:ext>
            </a:extLst>
          </p:cNvPr>
          <p:cNvSpPr>
            <a:spLocks noGrp="1"/>
          </p:cNvSpPr>
          <p:nvPr>
            <p:ph type="sldNum" sz="quarter" idx="5"/>
          </p:nvPr>
        </p:nvSpPr>
        <p:spPr/>
        <p:txBody>
          <a:bodyPr/>
          <a:lstStyle/>
          <a:p>
            <a:fld id="{E3FFD070-D64A-42C9-B587-D69F75ED3F54}" type="slidenum">
              <a:rPr lang="en-GB"/>
              <a:t>17</a:t>
            </a:fld>
            <a:endParaRPr lang="en-GB"/>
          </a:p>
        </p:txBody>
      </p:sp>
    </p:spTree>
    <p:extLst>
      <p:ext uri="{BB962C8B-B14F-4D97-AF65-F5344CB8AC3E}">
        <p14:creationId xmlns:p14="http://schemas.microsoft.com/office/powerpoint/2010/main" val="2316902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E785D-DC75-A19F-5820-0869C3F8D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45F8F-6B8F-DBBE-F98F-5EDA8DDFC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73C59F-5970-FDCD-86B8-30A323286AFA}"/>
              </a:ext>
            </a:extLst>
          </p:cNvPr>
          <p:cNvSpPr>
            <a:spLocks noGrp="1"/>
          </p:cNvSpPr>
          <p:nvPr>
            <p:ph type="body" idx="1"/>
          </p:nvPr>
        </p:nvSpPr>
        <p:spPr/>
        <p:txBody>
          <a:bodyPr/>
          <a:lstStyle/>
          <a:p>
            <a:r>
              <a:rPr lang="en-GB" b="1"/>
              <a:t>Activity 3: Who makes the law? (Optional Extension)</a:t>
            </a:r>
            <a:br>
              <a:rPr lang="en-GB">
                <a:ea typeface="Calibri"/>
                <a:cs typeface="+mn-lt"/>
              </a:rPr>
            </a:br>
            <a:br>
              <a:rPr lang="en-GB">
                <a:ea typeface="Calibri"/>
                <a:cs typeface="+mn-lt"/>
              </a:rPr>
            </a:br>
            <a:r>
              <a:rPr lang="en-GB">
                <a:ea typeface="Calibri"/>
                <a:cs typeface="+mn-lt"/>
              </a:rPr>
              <a:t>For each role, get students to decide whether they think they can make and change the law, whether they can't or whether it is complicated. </a:t>
            </a:r>
            <a:endParaRPr lang="en-US"/>
          </a:p>
          <a:p>
            <a:endParaRPr lang="en-GB"/>
          </a:p>
          <a:p>
            <a:pPr marL="228600" indent="-228600">
              <a:buAutoNum type="arabicPeriod"/>
            </a:pPr>
            <a:r>
              <a:rPr lang="en-GB" b="1"/>
              <a:t>The Police: </a:t>
            </a:r>
            <a:r>
              <a:rPr lang="en-GB"/>
              <a:t>No, the police are responsible for maintaining public order and safety. They enforce the law, preventing and investigating criminal activities. They have no direct involvement in making or changing the law.</a:t>
            </a:r>
            <a:endParaRPr lang="en-GB">
              <a:cs typeface="+mn-lt"/>
            </a:endParaRPr>
          </a:p>
          <a:p>
            <a:pPr marL="228600" indent="-228600">
              <a:buAutoNum type="arabicPeriod"/>
            </a:pPr>
            <a:r>
              <a:rPr lang="en-GB" b="1"/>
              <a:t>A Judge:</a:t>
            </a:r>
            <a:r>
              <a:rPr lang="en-GB"/>
              <a:t> It's complicated, it is not a judge’s role to make the law but rather to uphold it. Sometimes judges have to interpret the law, specially in new or unusual cases. This interpretation can add to 'case law' which then adds to legislation made by parliament. </a:t>
            </a:r>
            <a:endParaRPr lang="en-GB">
              <a:cs typeface="+mn-lt"/>
            </a:endParaRPr>
          </a:p>
          <a:p>
            <a:pPr marL="228600" indent="-228600">
              <a:buAutoNum type="arabicPeriod"/>
            </a:pPr>
            <a:r>
              <a:rPr lang="en-GB" b="1"/>
              <a:t>A Lawyer:</a:t>
            </a:r>
            <a:r>
              <a:rPr lang="en-GB"/>
              <a:t> No. Lawyers are there to advise on the law; they cannot make or change it.</a:t>
            </a:r>
            <a:endParaRPr lang="en-GB">
              <a:cs typeface="+mn-lt"/>
            </a:endParaRPr>
          </a:p>
          <a:p>
            <a:pPr marL="228600" indent="-228600">
              <a:buAutoNum type="arabicPeriod"/>
            </a:pPr>
            <a:r>
              <a:rPr lang="en-GB" b="1"/>
              <a:t>The King: </a:t>
            </a:r>
            <a:r>
              <a:rPr lang="en-GB"/>
              <a:t>Sort of, but not really! The final stage of getting any law created or changed is called Royal Assent. In practice, this is a formality and the monarch always grants Royal Assent. The last time a monarch refused was Queen Anne in 1707. The King is not able to introduce new laws.</a:t>
            </a:r>
            <a:endParaRPr lang="en-GB">
              <a:cs typeface="+mn-lt"/>
            </a:endParaRPr>
          </a:p>
          <a:p>
            <a:pPr marL="228600" indent="-228600">
              <a:buAutoNum type="arabicPeriod"/>
            </a:pPr>
            <a:r>
              <a:rPr lang="en-GB" b="1"/>
              <a:t>MPs: </a:t>
            </a:r>
            <a:r>
              <a:rPr lang="en-GB"/>
              <a:t>Yes (but not on their own). At a general election, citizens vote for an MP to represent them in parliament. A total of 650 MPs are voted in and they all sit in a special chamber called the House of Commons. Part of an MP’s job is to debate and vote on laws in the House of Commons. In order for a new law to pass, 50% or more of MPs have to have voted for it.</a:t>
            </a:r>
            <a:endParaRPr lang="en-GB">
              <a:cs typeface="+mn-lt"/>
            </a:endParaRPr>
          </a:p>
          <a:p>
            <a:pPr marL="228600" indent="-228600">
              <a:buAutoNum type="arabicPeriod"/>
            </a:pPr>
            <a:r>
              <a:rPr lang="en-GB" b="1"/>
              <a:t>The Prime Minister: </a:t>
            </a:r>
            <a:r>
              <a:rPr lang="en-GB"/>
              <a:t>Yes (but not on their own). The prime minister is the leader of the government, the group of people who have been elected to run the country. The government can propose new laws and suggest changes to laws; however, these have to be voted and agreed on in parliament.</a:t>
            </a:r>
            <a:endParaRPr lang="en-GB">
              <a:solidFill>
                <a:srgbClr val="444444"/>
              </a:solidFill>
            </a:endParaRPr>
          </a:p>
          <a:p>
            <a:pPr marL="228600" indent="-228600">
              <a:buAutoNum type="arabicPeriod"/>
            </a:pPr>
            <a:r>
              <a:rPr lang="en-GB" b="1"/>
              <a:t>A Lord or Baroness: </a:t>
            </a:r>
            <a:r>
              <a:rPr lang="en-GB"/>
              <a:t>It's complicated. Otherwise known as peers, these people form the second chamber of parliament – the House of Lords. They are appointed by the monarch on the advice of the prime minister because they are expert in their field (e.g. education, music, science, sport). Their job is to check and challenge the government. As part of this they discuss and debate any proposed changes to the law. The House of Lords cannot prevent bills passing into law, except in very limited circumstances, but they can delay bills and force the House of Commons to reconsider their decisions. As of February 2026, there are currently 739 life peers, 84 hereditary peers and 23 bishops in the House of Lords.</a:t>
            </a:r>
            <a:endParaRPr lang="en-GB">
              <a:solidFill>
                <a:srgbClr val="444444"/>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AFE301A6-45F9-BC63-7E91-9C3C6E5B806E}"/>
              </a:ext>
            </a:extLst>
          </p:cNvPr>
          <p:cNvSpPr>
            <a:spLocks noGrp="1"/>
          </p:cNvSpPr>
          <p:nvPr>
            <p:ph type="sldNum" sz="quarter" idx="5"/>
          </p:nvPr>
        </p:nvSpPr>
        <p:spPr/>
        <p:txBody>
          <a:bodyPr/>
          <a:lstStyle/>
          <a:p>
            <a:fld id="{E3FFD070-D64A-42C9-B587-D69F75ED3F54}" type="slidenum">
              <a:rPr lang="en-GB"/>
              <a:t>18</a:t>
            </a:fld>
            <a:endParaRPr lang="en-GB"/>
          </a:p>
        </p:txBody>
      </p:sp>
    </p:spTree>
    <p:extLst>
      <p:ext uri="{BB962C8B-B14F-4D97-AF65-F5344CB8AC3E}">
        <p14:creationId xmlns:p14="http://schemas.microsoft.com/office/powerpoint/2010/main" val="3107273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CA3AE-3CFC-484D-FD3C-AABF6C3F1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ABDE3-2DB4-8322-DC84-6A7FA205A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16DE0-6757-0016-CA87-54EEB88B6D60}"/>
              </a:ext>
            </a:extLst>
          </p:cNvPr>
          <p:cNvSpPr>
            <a:spLocks noGrp="1"/>
          </p:cNvSpPr>
          <p:nvPr>
            <p:ph type="body" idx="1"/>
          </p:nvPr>
        </p:nvSpPr>
        <p:spPr/>
        <p:txBody>
          <a:bodyPr/>
          <a:lstStyle/>
          <a:p>
            <a:r>
              <a:rPr lang="en-US" b="1"/>
              <a:t>Activity 3: Who Makes the Law</a:t>
            </a:r>
            <a:r>
              <a:rPr lang="en-GB" b="1"/>
              <a:t>?</a:t>
            </a:r>
            <a:endParaRPr lang="en-US"/>
          </a:p>
          <a:p>
            <a:r>
              <a:rPr lang="en-US" i="1">
                <a:ea typeface="Calibri"/>
                <a:cs typeface="+mn-lt"/>
              </a:rPr>
              <a:t>Spend 1-2 minutes on this slide.</a:t>
            </a:r>
            <a:br>
              <a:rPr lang="en-US" b="1">
                <a:ea typeface="Calibri"/>
                <a:cs typeface="+mn-lt"/>
              </a:rPr>
            </a:br>
            <a:endParaRPr lang="en-US" i="1"/>
          </a:p>
          <a:p>
            <a:r>
              <a:rPr lang="en-US"/>
              <a:t>Separation of powers is the principle that the three branches of state should be distinct in order to protect citizens. A strict separation of powers would mean no branch could exercise power over another and no one should be a member of more than one branch.</a:t>
            </a:r>
          </a:p>
          <a:p>
            <a:pPr>
              <a:buFont typeface="Arial"/>
            </a:pPr>
            <a:endParaRPr lang="en-US"/>
          </a:p>
          <a:p>
            <a:pPr>
              <a:buFont typeface="Arial"/>
            </a:pPr>
            <a:r>
              <a:rPr lang="en-US"/>
              <a:t>The UK follows a less strict interpretation of this. In the UK the executive (the Government) is made up of MPs who also form the legislative, and the executive is accountable to the legislative. The Government and the prime minister are not directly elected; instead the leader of the party who secures the most MPs becomes prime minister and they in turn decide on who will get ministerial positions within the Government. For example, they decide who will become chancellor, home secretary etc. </a:t>
            </a:r>
          </a:p>
          <a:p>
            <a:pPr>
              <a:buFont typeface="Arial"/>
            </a:pPr>
            <a:endParaRPr lang="en-US"/>
          </a:p>
          <a:p>
            <a:pPr>
              <a:buFont typeface="Arial"/>
            </a:pPr>
            <a:r>
              <a:rPr lang="en-US"/>
              <a:t>In contrast a country such as the US follows a stricter interpretation. They have an executive (the president) who is directly elected and is entirely separate to the legislative (Congress).</a:t>
            </a: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1D30A261-E09F-6E9C-3536-100DEA6763BE}"/>
              </a:ext>
            </a:extLst>
          </p:cNvPr>
          <p:cNvSpPr>
            <a:spLocks noGrp="1"/>
          </p:cNvSpPr>
          <p:nvPr>
            <p:ph type="sldNum" sz="quarter" idx="5"/>
          </p:nvPr>
        </p:nvSpPr>
        <p:spPr/>
        <p:txBody>
          <a:bodyPr/>
          <a:lstStyle/>
          <a:p>
            <a:fld id="{E3FFD070-D64A-42C9-B587-D69F75ED3F54}" type="slidenum">
              <a:rPr lang="en-GB"/>
              <a:t>19</a:t>
            </a:fld>
            <a:endParaRPr lang="en-GB"/>
          </a:p>
        </p:txBody>
      </p:sp>
    </p:spTree>
    <p:extLst>
      <p:ext uri="{BB962C8B-B14F-4D97-AF65-F5344CB8AC3E}">
        <p14:creationId xmlns:p14="http://schemas.microsoft.com/office/powerpoint/2010/main" val="369089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a typeface="Calibri"/>
                <a:cs typeface="Calibri"/>
              </a:rPr>
              <a:t>Full Ofsted and Curriculum References</a:t>
            </a:r>
          </a:p>
          <a:p>
            <a:endParaRPr lang="en-GB" b="1">
              <a:ea typeface="Calibri" panose="020F0502020204030204"/>
              <a:cs typeface="+mn-lt"/>
            </a:endParaRPr>
          </a:p>
          <a:p>
            <a:r>
              <a:rPr lang="en-GB" b="1"/>
              <a:t>Ofsted </a:t>
            </a:r>
            <a:br>
              <a:rPr lang="en-GB" b="1">
                <a:ea typeface="Calibri" panose="020F0502020204030204"/>
                <a:cs typeface="+mn-lt"/>
              </a:rPr>
            </a:br>
            <a:r>
              <a:rPr lang="en-GB">
                <a:hlinkClick r:id="rId3"/>
              </a:rPr>
              <a:t>Schools Inspection Toolkit</a:t>
            </a:r>
            <a:r>
              <a:rPr lang="en-GB"/>
              <a:t>, Page 47: 'In gathering evidence about the personal development programme, including pupils’ SMSC development, inspectors consider the extent to which: pupils develop their ability to recognise the difference between right and wrong, including...recognising legal boundaries and respecting the civil and criminal law of England'</a:t>
            </a:r>
            <a:endParaRPr lang="en-GB" b="1">
              <a:ea typeface="Calibri" panose="020F0502020204030204"/>
              <a:cs typeface="Calibri" panose="020F0502020204030204"/>
            </a:endParaRPr>
          </a:p>
          <a:p>
            <a:endParaRPr lang="en-GB">
              <a:ea typeface="Calibri" panose="020F0502020204030204"/>
              <a:cs typeface="Calibri" panose="020F0502020204030204"/>
            </a:endParaRPr>
          </a:p>
          <a:p>
            <a:r>
              <a:rPr lang="en-GB" b="1"/>
              <a:t>Curriculum</a:t>
            </a:r>
            <a:endParaRPr lang="en-GB"/>
          </a:p>
          <a:p>
            <a:r>
              <a:rPr lang="en-GB">
                <a:hlinkClick r:id="rId4"/>
              </a:rPr>
              <a:t>Citizenship Programmes of Study, Key Stage 3 and 4</a:t>
            </a:r>
            <a:r>
              <a:rPr lang="en-GB"/>
              <a:t>, Page 1, 'The national curriculum for citizenship aims to ensure that all pupils...develop a sound knowledge and understanding of the role of law and the justice system in our society and how laws are shaped and enforced'</a:t>
            </a:r>
            <a:endParaRPr lang="en-GB">
              <a:ea typeface="Calibri"/>
              <a:cs typeface="Calibri"/>
            </a:endParaRPr>
          </a:p>
          <a:p>
            <a:endParaRPr lang="en-GB">
              <a:ea typeface="Calibri"/>
              <a:cs typeface="Calibri"/>
            </a:endParaRPr>
          </a:p>
          <a:p>
            <a:r>
              <a:rPr lang="en-GB">
                <a:hlinkClick r:id="rId5"/>
              </a:rPr>
              <a:t>English Programmes of Study, Key Stage 3, Page 6</a:t>
            </a:r>
            <a:r>
              <a:rPr lang="en-GB"/>
              <a:t>, Spoken English, 'speak confidently and effectively, including through...giving short speeches and presentations, expressing their own ideas and keeping to the point'</a:t>
            </a:r>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3FFD070-D64A-42C9-B587-D69F75ED3F54}" type="slidenum">
              <a:rPr lang="en-GB"/>
              <a:t>2</a:t>
            </a:fld>
            <a:endParaRPr lang="en-GB"/>
          </a:p>
        </p:txBody>
      </p:sp>
    </p:spTree>
    <p:extLst>
      <p:ext uri="{BB962C8B-B14F-4D97-AF65-F5344CB8AC3E}">
        <p14:creationId xmlns:p14="http://schemas.microsoft.com/office/powerpoint/2010/main" val="2287987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A2909-3C27-5E5D-7712-34A7ECABC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A7F48F-1255-DF75-A427-3A424ED6F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2DCB42-4934-FCA5-68A8-6B9A5B7DEDD1}"/>
              </a:ext>
            </a:extLst>
          </p:cNvPr>
          <p:cNvSpPr>
            <a:spLocks noGrp="1"/>
          </p:cNvSpPr>
          <p:nvPr>
            <p:ph type="body" idx="1"/>
          </p:nvPr>
        </p:nvSpPr>
        <p:spPr/>
        <p:txBody>
          <a:bodyPr/>
          <a:lstStyle/>
          <a:p>
            <a:r>
              <a:rPr lang="en-US" b="1">
                <a:ea typeface="Calibri"/>
                <a:cs typeface="Calibri"/>
              </a:rPr>
              <a:t>Activity 2: Who Makes The Law? (Optional Extension)</a:t>
            </a:r>
            <a:endParaRPr lang="en-US">
              <a:ea typeface="Calibri"/>
              <a:cs typeface="Calibri"/>
            </a:endParaRPr>
          </a:p>
          <a:p>
            <a:r>
              <a:rPr lang="en-US" i="1">
                <a:ea typeface="Calibri"/>
                <a:cs typeface="+mn-lt"/>
              </a:rPr>
              <a:t>Spend 2 minutes on this slide.</a:t>
            </a:r>
          </a:p>
        </p:txBody>
      </p:sp>
      <p:sp>
        <p:nvSpPr>
          <p:cNvPr id="4" name="Slide Number Placeholder 3">
            <a:extLst>
              <a:ext uri="{FF2B5EF4-FFF2-40B4-BE49-F238E27FC236}">
                <a16:creationId xmlns:a16="http://schemas.microsoft.com/office/drawing/2014/main" id="{B9C05870-86D0-D976-4928-E6688B48FD9E}"/>
              </a:ext>
            </a:extLst>
          </p:cNvPr>
          <p:cNvSpPr>
            <a:spLocks noGrp="1"/>
          </p:cNvSpPr>
          <p:nvPr>
            <p:ph type="sldNum" sz="quarter" idx="5"/>
          </p:nvPr>
        </p:nvSpPr>
        <p:spPr/>
        <p:txBody>
          <a:bodyPr/>
          <a:lstStyle/>
          <a:p>
            <a:fld id="{E3FFD070-D64A-42C9-B587-D69F75ED3F54}" type="slidenum">
              <a:rPr lang="en-GB"/>
              <a:t>20</a:t>
            </a:fld>
            <a:endParaRPr lang="en-GB"/>
          </a:p>
        </p:txBody>
      </p:sp>
    </p:spTree>
    <p:extLst>
      <p:ext uri="{BB962C8B-B14F-4D97-AF65-F5344CB8AC3E}">
        <p14:creationId xmlns:p14="http://schemas.microsoft.com/office/powerpoint/2010/main" val="2675509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075F0-5778-1E83-3593-B7D46C70C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1BCF9-4CF0-85BA-CD5A-1FA9DD721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15387-78A8-89EA-63A7-43934AD1C28A}"/>
              </a:ext>
            </a:extLst>
          </p:cNvPr>
          <p:cNvSpPr>
            <a:spLocks noGrp="1"/>
          </p:cNvSpPr>
          <p:nvPr>
            <p:ph type="body" idx="1"/>
          </p:nvPr>
        </p:nvSpPr>
        <p:spPr/>
        <p:txBody>
          <a:bodyPr/>
          <a:lstStyle/>
          <a:p>
            <a:r>
              <a:rPr lang="en-US" b="1">
                <a:ea typeface="Calibri"/>
                <a:cs typeface="Calibri"/>
              </a:rPr>
              <a:t>Activity 3: </a:t>
            </a:r>
            <a:r>
              <a:rPr lang="en-GB" b="1"/>
              <a:t>What’s the law got to do with me?</a:t>
            </a:r>
            <a:endParaRPr lang="en-US" b="1">
              <a:ea typeface="Calibri" panose="020F0502020204030204"/>
              <a:cs typeface="Calibri" panose="020F0502020204030204"/>
            </a:endParaRPr>
          </a:p>
          <a:p>
            <a:r>
              <a:rPr lang="en-US" i="1"/>
              <a:t>Spend 5 minutes on this slide.</a:t>
            </a:r>
            <a:endParaRPr lang="en-US"/>
          </a:p>
          <a:p>
            <a:endParaRPr lang="en-US" i="1">
              <a:ea typeface="Calibri"/>
              <a:cs typeface="+mn-lt"/>
            </a:endParaRPr>
          </a:p>
          <a:p>
            <a:r>
              <a:rPr lang="en-US">
                <a:ea typeface="Calibri"/>
                <a:cs typeface="+mn-lt"/>
              </a:rPr>
              <a:t>With Charlie's Day in mind, now have the students create their own time-line of their day and how the law affects them.</a:t>
            </a:r>
          </a:p>
        </p:txBody>
      </p:sp>
      <p:sp>
        <p:nvSpPr>
          <p:cNvPr id="4" name="Slide Number Placeholder 3">
            <a:extLst>
              <a:ext uri="{FF2B5EF4-FFF2-40B4-BE49-F238E27FC236}">
                <a16:creationId xmlns:a16="http://schemas.microsoft.com/office/drawing/2014/main" id="{AEA04695-94B2-6D53-0D4C-6D047B78F4C6}"/>
              </a:ext>
            </a:extLst>
          </p:cNvPr>
          <p:cNvSpPr>
            <a:spLocks noGrp="1"/>
          </p:cNvSpPr>
          <p:nvPr>
            <p:ph type="sldNum" sz="quarter" idx="5"/>
          </p:nvPr>
        </p:nvSpPr>
        <p:spPr/>
        <p:txBody>
          <a:bodyPr/>
          <a:lstStyle/>
          <a:p>
            <a:fld id="{E3FFD070-D64A-42C9-B587-D69F75ED3F54}" type="slidenum">
              <a:rPr lang="en-GB"/>
              <a:t>21</a:t>
            </a:fld>
            <a:endParaRPr lang="en-GB"/>
          </a:p>
        </p:txBody>
      </p:sp>
    </p:spTree>
    <p:extLst>
      <p:ext uri="{BB962C8B-B14F-4D97-AF65-F5344CB8AC3E}">
        <p14:creationId xmlns:p14="http://schemas.microsoft.com/office/powerpoint/2010/main" val="2994628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56CFD-8047-1834-3140-A4382E02F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8B011-2889-B218-100F-F77F6D7F6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5267E-047B-F7DF-B848-82D1325BA9A2}"/>
              </a:ext>
            </a:extLst>
          </p:cNvPr>
          <p:cNvSpPr>
            <a:spLocks noGrp="1"/>
          </p:cNvSpPr>
          <p:nvPr>
            <p:ph type="body" idx="1"/>
          </p:nvPr>
        </p:nvSpPr>
        <p:spPr/>
        <p:txBody>
          <a:bodyPr/>
          <a:lstStyle/>
          <a:p>
            <a:r>
              <a:rPr lang="en-GB" b="1">
                <a:ea typeface="Calibri"/>
                <a:cs typeface="Calibri"/>
              </a:rPr>
              <a:t>The Big Challenge 2: My New Law</a:t>
            </a:r>
            <a:endParaRPr lang="en-US"/>
          </a:p>
          <a:p>
            <a:r>
              <a:rPr lang="en-GB" i="1">
                <a:ea typeface="Calibri"/>
                <a:cs typeface="+mn-lt"/>
              </a:rPr>
              <a:t>Spend 10 minutes on this slide.</a:t>
            </a:r>
            <a:br>
              <a:rPr lang="en-GB" b="1">
                <a:ea typeface="Calibri"/>
                <a:cs typeface="+mn-lt"/>
              </a:rPr>
            </a:br>
            <a:br>
              <a:rPr lang="en-GB" b="1">
                <a:ea typeface="Calibri"/>
                <a:cs typeface="+mn-lt"/>
              </a:rPr>
            </a:br>
            <a:r>
              <a:rPr lang="en-GB"/>
              <a:t>This activity helps pupils understand that while citizens cannot make laws themselves, they can influence change through democratic actions. It also encourages creative thinking about laws they would introduce.</a:t>
            </a:r>
            <a:br>
              <a:rPr lang="en-GB">
                <a:cs typeface="+mn-lt"/>
              </a:rPr>
            </a:br>
            <a:br>
              <a:rPr lang="en-GB" b="1">
                <a:cs typeface="+mn-lt"/>
              </a:rPr>
            </a:br>
            <a:r>
              <a:rPr lang="en-GB"/>
              <a:t>Keep explanations short and link to real-life examples if possible (e.g., petitions for school meals or playground safety). Briefly share the three ways citizens can influence laws:</a:t>
            </a:r>
          </a:p>
          <a:p>
            <a:r>
              <a:rPr lang="en-GB"/>
              <a:t>Writing to your MP</a:t>
            </a:r>
          </a:p>
          <a:p>
            <a:r>
              <a:rPr lang="en-GB"/>
              <a:t>Starting a petition</a:t>
            </a:r>
          </a:p>
          <a:p>
            <a:r>
              <a:rPr lang="en-GB"/>
              <a:t>Joining a campaign</a:t>
            </a:r>
          </a:p>
          <a:p>
            <a:endParaRPr lang="en-GB"/>
          </a:p>
          <a:p>
            <a:r>
              <a:rPr lang="en-GB"/>
              <a:t>Set the challenge: Now imagine you could create a new law. What would it be? Why do we need it? Who would it help?</a:t>
            </a:r>
            <a:endParaRPr lang="en-GB" b="1"/>
          </a:p>
          <a:p>
            <a:br>
              <a:rPr lang="en-GB" b="1">
                <a:cs typeface="+mn-lt"/>
              </a:rPr>
            </a:br>
            <a:r>
              <a:rPr lang="en-GB"/>
              <a:t>Pupils can use the sentence starters if needed. Pupils work individually or in pairs for 5 minutes to create their law. Encourage them to write one or two sentences using the starters or write a letter to their MP using these sentences. Invite a few pupils to share their ideas with the class.</a:t>
            </a:r>
            <a:endParaRPr lang="en-GB">
              <a:ea typeface="Calibri"/>
              <a:cs typeface="Calibri"/>
            </a:endParaRPr>
          </a:p>
        </p:txBody>
      </p:sp>
      <p:sp>
        <p:nvSpPr>
          <p:cNvPr id="4" name="Slide Number Placeholder 3">
            <a:extLst>
              <a:ext uri="{FF2B5EF4-FFF2-40B4-BE49-F238E27FC236}">
                <a16:creationId xmlns:a16="http://schemas.microsoft.com/office/drawing/2014/main" id="{D826AAB3-8153-92F0-E909-72F90C3883BA}"/>
              </a:ext>
            </a:extLst>
          </p:cNvPr>
          <p:cNvSpPr>
            <a:spLocks noGrp="1"/>
          </p:cNvSpPr>
          <p:nvPr>
            <p:ph type="sldNum" sz="quarter" idx="5"/>
          </p:nvPr>
        </p:nvSpPr>
        <p:spPr/>
        <p:txBody>
          <a:bodyPr/>
          <a:lstStyle/>
          <a:p>
            <a:fld id="{E3FFD070-D64A-42C9-B587-D69F75ED3F54}" type="slidenum">
              <a:rPr lang="en-GB"/>
              <a:t>22</a:t>
            </a:fld>
            <a:endParaRPr lang="en-GB"/>
          </a:p>
        </p:txBody>
      </p:sp>
    </p:spTree>
    <p:extLst>
      <p:ext uri="{BB962C8B-B14F-4D97-AF65-F5344CB8AC3E}">
        <p14:creationId xmlns:p14="http://schemas.microsoft.com/office/powerpoint/2010/main" val="1467630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Student Reflections</a:t>
            </a:r>
            <a:endParaRPr lang="en-US">
              <a:solidFill>
                <a:srgbClr val="444444"/>
              </a:solidFill>
            </a:endParaRPr>
          </a:p>
          <a:p>
            <a:endParaRPr lang="en-US">
              <a:solidFill>
                <a:srgbClr val="444444"/>
              </a:solidFill>
            </a:endParaRPr>
          </a:p>
          <a:p>
            <a:r>
              <a:rPr lang="en-US">
                <a:solidFill>
                  <a:srgbClr val="000000"/>
                </a:solidFill>
              </a:rPr>
              <a:t>NB: Only you need to scan the QR code or click the green link embedded on the slide. The questions are student facing, are done as a group and act as reflective prompts for your class. </a:t>
            </a:r>
            <a:endParaRPr lang="en-US">
              <a:solidFill>
                <a:srgbClr val="444444"/>
              </a:solidFill>
            </a:endParaRPr>
          </a:p>
          <a:p>
            <a:endParaRPr lang="en-US">
              <a:solidFill>
                <a:srgbClr val="444444"/>
              </a:solidFill>
            </a:endParaRPr>
          </a:p>
          <a:p>
            <a:r>
              <a:rPr lang="en-US" b="1">
                <a:solidFill>
                  <a:srgbClr val="000000"/>
                </a:solidFill>
              </a:rPr>
              <a:t>Optional: </a:t>
            </a:r>
            <a:r>
              <a:rPr lang="en-US">
                <a:solidFill>
                  <a:srgbClr val="000000"/>
                </a:solidFill>
              </a:rPr>
              <a:t>Screenshot your answers before submitting for your own activity records.</a:t>
            </a:r>
            <a:endParaRPr lang="en-US">
              <a:solidFill>
                <a:srgbClr val="444444"/>
              </a:solidFill>
            </a:endParaRPr>
          </a:p>
        </p:txBody>
      </p:sp>
      <p:sp>
        <p:nvSpPr>
          <p:cNvPr id="4" name="Slide Number Placeholder 3"/>
          <p:cNvSpPr>
            <a:spLocks noGrp="1"/>
          </p:cNvSpPr>
          <p:nvPr>
            <p:ph type="sldNum" sz="quarter" idx="5"/>
          </p:nvPr>
        </p:nvSpPr>
        <p:spPr/>
        <p:txBody>
          <a:bodyPr/>
          <a:lstStyle/>
          <a:p>
            <a:fld id="{E3FFD070-D64A-42C9-B587-D69F75ED3F54}" type="slidenum">
              <a:rPr lang="en-GB"/>
              <a:t>23</a:t>
            </a:fld>
            <a:endParaRPr lang="en-GB"/>
          </a:p>
        </p:txBody>
      </p:sp>
    </p:spTree>
    <p:extLst>
      <p:ext uri="{BB962C8B-B14F-4D97-AF65-F5344CB8AC3E}">
        <p14:creationId xmlns:p14="http://schemas.microsoft.com/office/powerpoint/2010/main" val="3833937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24</a:t>
            </a:fld>
            <a:endParaRPr lang="en-GB"/>
          </a:p>
        </p:txBody>
      </p:sp>
    </p:spTree>
    <p:extLst>
      <p:ext uri="{BB962C8B-B14F-4D97-AF65-F5344CB8AC3E}">
        <p14:creationId xmlns:p14="http://schemas.microsoft.com/office/powerpoint/2010/main" val="401803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CE270-F447-5279-6381-40060F41C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D5137-D6DB-C482-8F37-64FB35C18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978F7-5BD6-FB8B-C962-DFBACE917A6C}"/>
              </a:ext>
            </a:extLst>
          </p:cNvPr>
          <p:cNvSpPr>
            <a:spLocks noGrp="1"/>
          </p:cNvSpPr>
          <p:nvPr>
            <p:ph type="body" idx="1"/>
          </p:nvPr>
        </p:nvSpPr>
        <p:spPr/>
        <p:txBody>
          <a:bodyPr/>
          <a:lstStyle/>
          <a:p>
            <a:r>
              <a:rPr lang="en-GB" b="1">
                <a:ea typeface="Calibri"/>
                <a:cs typeface="Calibri"/>
              </a:rPr>
              <a:t>Lesson Length</a:t>
            </a:r>
            <a:endParaRPr lang="en-GB" b="1">
              <a:ea typeface="Calibri"/>
              <a:cs typeface="+mn-lt"/>
            </a:endParaRPr>
          </a:p>
          <a:p>
            <a:endParaRPr lang="en-GB" b="1">
              <a:ea typeface="Calibri"/>
              <a:cs typeface="Calibri"/>
            </a:endParaRPr>
          </a:p>
          <a:p>
            <a:r>
              <a:rPr lang="en-GB" i="1">
                <a:ea typeface="Calibri"/>
                <a:cs typeface="Calibri"/>
              </a:rPr>
              <a:t>This lesson can be run as a 45 minute lesson or a 60 minute lesson.</a:t>
            </a:r>
          </a:p>
          <a:p>
            <a:r>
              <a:rPr lang="en-GB">
                <a:ea typeface="Calibri"/>
                <a:cs typeface="Calibri"/>
              </a:rPr>
              <a:t>Activity 1 remains the same for both versions.</a:t>
            </a:r>
          </a:p>
          <a:p>
            <a:r>
              <a:rPr lang="en-GB">
                <a:ea typeface="Calibri"/>
                <a:cs typeface="Calibri"/>
              </a:rPr>
              <a:t>Activity 2 can be extended by adding the 2 extension activities.</a:t>
            </a:r>
          </a:p>
          <a:p>
            <a:r>
              <a:rPr lang="en-GB">
                <a:ea typeface="Calibri"/>
                <a:cs typeface="Calibri"/>
              </a:rPr>
              <a:t>Activity 3 remains the same for both versions</a:t>
            </a:r>
          </a:p>
        </p:txBody>
      </p:sp>
      <p:sp>
        <p:nvSpPr>
          <p:cNvPr id="4" name="Slide Number Placeholder 3">
            <a:extLst>
              <a:ext uri="{FF2B5EF4-FFF2-40B4-BE49-F238E27FC236}">
                <a16:creationId xmlns:a16="http://schemas.microsoft.com/office/drawing/2014/main" id="{8876F3A3-BC08-9C44-3629-C513D459973F}"/>
              </a:ext>
            </a:extLst>
          </p:cNvPr>
          <p:cNvSpPr>
            <a:spLocks noGrp="1"/>
          </p:cNvSpPr>
          <p:nvPr>
            <p:ph type="sldNum" sz="quarter" idx="5"/>
          </p:nvPr>
        </p:nvSpPr>
        <p:spPr/>
        <p:txBody>
          <a:bodyPr/>
          <a:lstStyle/>
          <a:p>
            <a:fld id="{E3FFD070-D64A-42C9-B587-D69F75ED3F54}" type="slidenum">
              <a:rPr lang="en-GB"/>
              <a:t>3</a:t>
            </a:fld>
            <a:endParaRPr lang="en-GB"/>
          </a:p>
        </p:txBody>
      </p:sp>
    </p:spTree>
    <p:extLst>
      <p:ext uri="{BB962C8B-B14F-4D97-AF65-F5344CB8AC3E}">
        <p14:creationId xmlns:p14="http://schemas.microsoft.com/office/powerpoint/2010/main" val="269585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B7D93-FA78-323E-8D8E-CB453CBAA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AAF5B-D9B7-C24E-1F85-3992BD9D1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BDBB7-CEC0-7F8F-280D-0FA6A03320AD}"/>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A3B50C2E-5A94-B17A-307C-375ED0E42A8E}"/>
              </a:ext>
            </a:extLst>
          </p:cNvPr>
          <p:cNvSpPr>
            <a:spLocks noGrp="1"/>
          </p:cNvSpPr>
          <p:nvPr>
            <p:ph type="sldNum" sz="quarter" idx="5"/>
          </p:nvPr>
        </p:nvSpPr>
        <p:spPr/>
        <p:txBody>
          <a:bodyPr/>
          <a:lstStyle/>
          <a:p>
            <a:fld id="{E3FFD070-D64A-42C9-B587-D69F75ED3F54}" type="slidenum">
              <a:rPr lang="en-GB"/>
              <a:t>4</a:t>
            </a:fld>
            <a:endParaRPr lang="en-GB"/>
          </a:p>
        </p:txBody>
      </p:sp>
    </p:spTree>
    <p:extLst>
      <p:ext uri="{BB962C8B-B14F-4D97-AF65-F5344CB8AC3E}">
        <p14:creationId xmlns:p14="http://schemas.microsoft.com/office/powerpoint/2010/main" val="280487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0B2F7-F516-4000-834F-427D247FE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12594-50F4-29BA-EDA3-58E77FC3C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2D90A-3A2E-66D3-1122-6D5FDCEB6ADB}"/>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A49DCFE0-1DDB-7DF5-945C-95E7DAE66C44}"/>
              </a:ext>
            </a:extLst>
          </p:cNvPr>
          <p:cNvSpPr>
            <a:spLocks noGrp="1"/>
          </p:cNvSpPr>
          <p:nvPr>
            <p:ph type="sldNum" sz="quarter" idx="5"/>
          </p:nvPr>
        </p:nvSpPr>
        <p:spPr/>
        <p:txBody>
          <a:bodyPr/>
          <a:lstStyle/>
          <a:p>
            <a:fld id="{E3FFD070-D64A-42C9-B587-D69F75ED3F54}" type="slidenum">
              <a:rPr lang="en-GB"/>
              <a:t>5</a:t>
            </a:fld>
            <a:endParaRPr lang="en-GB"/>
          </a:p>
        </p:txBody>
      </p:sp>
    </p:spTree>
    <p:extLst>
      <p:ext uri="{BB962C8B-B14F-4D97-AF65-F5344CB8AC3E}">
        <p14:creationId xmlns:p14="http://schemas.microsoft.com/office/powerpoint/2010/main" val="357063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ABCFB-C4C6-A575-422D-5EFAC5E95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E5C62-5E41-54A1-28D1-80682F8B2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E306E-A09A-B3F0-EB51-EB57B1007395}"/>
              </a:ext>
            </a:extLst>
          </p:cNvPr>
          <p:cNvSpPr>
            <a:spLocks noGrp="1"/>
          </p:cNvSpPr>
          <p:nvPr>
            <p:ph type="body" idx="1"/>
          </p:nvPr>
        </p:nvSpPr>
        <p:spPr/>
        <p:txBody>
          <a:bodyPr/>
          <a:lstStyle/>
          <a:p>
            <a:r>
              <a:rPr lang="en-GB" b="1"/>
              <a:t>Starter Activity</a:t>
            </a:r>
            <a:endParaRPr lang="en-GB">
              <a:solidFill>
                <a:srgbClr val="444444"/>
              </a:solidFill>
            </a:endParaRPr>
          </a:p>
          <a:p>
            <a:r>
              <a:rPr lang="en-GB" i="1"/>
              <a:t>Spend 5 minutes on this slide. </a:t>
            </a:r>
            <a:endParaRPr lang="en-US">
              <a:solidFill>
                <a:srgbClr val="444444"/>
              </a:solidFill>
            </a:endParaRPr>
          </a:p>
          <a:p>
            <a:endParaRPr lang="en-GB">
              <a:solidFill>
                <a:srgbClr val="444444"/>
              </a:solidFill>
            </a:endParaRPr>
          </a:p>
          <a:p>
            <a:r>
              <a:rPr lang="en-US"/>
              <a:t>Invite students to discuss whether they think these statements are legal or illegal with their partner using the prompt on screen.</a:t>
            </a:r>
            <a:endParaRPr lang="en-US">
              <a:solidFill>
                <a:srgbClr val="444444"/>
              </a:solidFill>
            </a:endParaRPr>
          </a:p>
          <a:p>
            <a:r>
              <a:rPr lang="en-US"/>
              <a:t>After 3 minutes, use the animation to reveal the answers.</a:t>
            </a:r>
            <a:br>
              <a:rPr lang="en-US">
                <a:cs typeface="+mn-lt"/>
              </a:rPr>
            </a:br>
            <a:endParaRPr lang="en-US">
              <a:solidFill>
                <a:srgbClr val="444444"/>
              </a:solidFill>
            </a:endParaRPr>
          </a:p>
          <a:p>
            <a:r>
              <a:rPr lang="en-US" b="1"/>
              <a:t>Answers</a:t>
            </a:r>
            <a:endParaRPr lang="en-US">
              <a:solidFill>
                <a:srgbClr val="444444"/>
              </a:solidFill>
            </a:endParaRPr>
          </a:p>
          <a:p>
            <a:pPr marL="228600" indent="-228600">
              <a:buAutoNum type="arabicPeriod"/>
            </a:pPr>
            <a:r>
              <a:rPr lang="en-US" b="1"/>
              <a:t>Throwing rubbish from a car window = Illegal.</a:t>
            </a:r>
            <a:r>
              <a:rPr lang="en-US"/>
              <a:t> Under environmental law, littering is a crime. The car’s owner could be given a fine if litter is thrown from their vehicle. </a:t>
            </a:r>
            <a:endParaRPr lang="en-US">
              <a:solidFill>
                <a:srgbClr val="444444"/>
              </a:solidFill>
            </a:endParaRPr>
          </a:p>
          <a:p>
            <a:pPr marL="228600" indent="-228600">
              <a:buAutoNum type="arabicPeriod"/>
            </a:pPr>
            <a:r>
              <a:rPr lang="en-US" b="1"/>
              <a:t>Getting your ears pierced when you are 7 = Legal.</a:t>
            </a:r>
            <a:r>
              <a:rPr lang="en-US"/>
              <a:t> There is no age requirement to get your ears pierced in England and Wales. However, most shops would not allow you to do so if you are under 18 unless you have your parent’s permission.</a:t>
            </a:r>
            <a:endParaRPr lang="en-US">
              <a:solidFill>
                <a:srgbClr val="444444"/>
              </a:solidFill>
            </a:endParaRPr>
          </a:p>
          <a:p>
            <a:pPr marL="228600" indent="-228600">
              <a:buAutoNum type="arabicPeriod"/>
            </a:pPr>
            <a:r>
              <a:rPr lang="en-US" b="1"/>
              <a:t>Getting a job when you are 11 = Illegal.</a:t>
            </a:r>
            <a:r>
              <a:rPr lang="en-US"/>
              <a:t> There are lots of employment laws which are there to protect children. Generally speaking, the youngest age a child can work part-time is 13. There are a few exceptions. For example, acting and modelling. </a:t>
            </a:r>
            <a:endParaRPr lang="en-US">
              <a:solidFill>
                <a:srgbClr val="444444"/>
              </a:solidFill>
            </a:endParaRPr>
          </a:p>
          <a:p>
            <a:pPr marL="228600" indent="-228600">
              <a:buAutoNum type="arabicPeriod"/>
            </a:pPr>
            <a:r>
              <a:rPr lang="en-US" b="1"/>
              <a:t>Buying fireworks when you are 17 = Illegal.</a:t>
            </a:r>
            <a:r>
              <a:rPr lang="en-US"/>
              <a:t> The Fireworks Act is a law that sets out lots of rules about fireworks. For example, anyone under 18 cannot have fireworks in public places. You cannot set fireworks off late at night (after 11pm) except for some special occasions like New Year’s Eve, Diwali, Chinese New Year and Guy Fawkes night. </a:t>
            </a:r>
            <a:endParaRPr lang="en-US">
              <a:solidFill>
                <a:srgbClr val="444444"/>
              </a:solidFill>
            </a:endParaRPr>
          </a:p>
          <a:p>
            <a:pPr marL="228600" indent="-228600">
              <a:buAutoNum type="arabicPeriod"/>
            </a:pPr>
            <a:r>
              <a:rPr lang="en-US" b="1"/>
              <a:t>Getting a tattoo when you are 16 = Illegal.</a:t>
            </a:r>
            <a:r>
              <a:rPr lang="en-US"/>
              <a:t> It is against the law to tattoo a person who is under the age of 18, even if they give their consent, except when the tattoo is done for medical reasons by a medical practitioner. </a:t>
            </a:r>
            <a:endParaRPr lang="en-US">
              <a:solidFill>
                <a:srgbClr val="444444"/>
              </a:solidFill>
            </a:endParaRPr>
          </a:p>
          <a:p>
            <a:pPr marL="228600" indent="-228600">
              <a:buAutoNum type="arabicPeriod"/>
            </a:pPr>
            <a:r>
              <a:rPr lang="en-US" b="1"/>
              <a:t>Not going to school = It depends!</a:t>
            </a:r>
            <a:r>
              <a:rPr lang="en-US"/>
              <a:t> In England, the law says that you have to participate in some sort of education if you are between the ages of 5 and 18. However, that doesn’t always have to be in a school. For example, your family might choose to home school. Legally you do need to be getting an education. In the rest of the UK, you can leave education at 16.</a:t>
            </a:r>
            <a:endParaRPr lang="en-US">
              <a:solidFill>
                <a:srgbClr val="444444"/>
              </a:solidFill>
            </a:endParaRPr>
          </a:p>
          <a:p>
            <a:pPr marL="228600" indent="-228600">
              <a:buAutoNum type="arabicPeriod"/>
            </a:pPr>
            <a:r>
              <a:rPr lang="en-US" b="1"/>
              <a:t>Not cleaning up your pet dog’s poo when out on a walk = Illegal.</a:t>
            </a:r>
            <a:r>
              <a:rPr lang="en-US"/>
              <a:t> Under environmental law you will commit an offence if you leave dog poo on land to which the public can have access. You could receive a fixed penalty notice, and may be required to pay a fine.</a:t>
            </a:r>
            <a:endParaRPr lang="en-US">
              <a:solidFill>
                <a:srgbClr val="444444"/>
              </a:solidFill>
            </a:endParaRPr>
          </a:p>
          <a:p>
            <a:pPr marL="228600" indent="-228600">
              <a:buAutoNum type="arabicPeriod"/>
            </a:pPr>
            <a:r>
              <a:rPr lang="en-US" b="1"/>
              <a:t>Crossing the road when the red man is showing = Legal. </a:t>
            </a:r>
            <a:r>
              <a:rPr lang="en-US"/>
              <a:t>Whilst it isn’t very safe, in the UK this isn’t actually against the law. It is against the law in some places like Germany and certain states in America. However, you could be breaking the law if you intentionally cause danger to other road-users when crossing.</a:t>
            </a:r>
            <a:endParaRPr lang="en-US">
              <a:solidFill>
                <a:srgbClr val="444444"/>
              </a:solidFill>
            </a:endParaRPr>
          </a:p>
          <a:p>
            <a:endParaRPr lang="en-GB" b="1">
              <a:ea typeface="Calibri"/>
              <a:cs typeface="Calibri"/>
            </a:endParaRPr>
          </a:p>
        </p:txBody>
      </p:sp>
      <p:sp>
        <p:nvSpPr>
          <p:cNvPr id="4" name="Slide Number Placeholder 3">
            <a:extLst>
              <a:ext uri="{FF2B5EF4-FFF2-40B4-BE49-F238E27FC236}">
                <a16:creationId xmlns:a16="http://schemas.microsoft.com/office/drawing/2014/main" id="{FB46A86E-7C02-113F-C8CA-7DBC2B1A4F74}"/>
              </a:ext>
            </a:extLst>
          </p:cNvPr>
          <p:cNvSpPr>
            <a:spLocks noGrp="1"/>
          </p:cNvSpPr>
          <p:nvPr>
            <p:ph type="sldNum" sz="quarter" idx="5"/>
          </p:nvPr>
        </p:nvSpPr>
        <p:spPr/>
        <p:txBody>
          <a:bodyPr/>
          <a:lstStyle/>
          <a:p>
            <a:fld id="{E3FFD070-D64A-42C9-B587-D69F75ED3F54}" type="slidenum">
              <a:rPr lang="en-GB"/>
              <a:t>6</a:t>
            </a:fld>
            <a:endParaRPr lang="en-GB"/>
          </a:p>
        </p:txBody>
      </p:sp>
    </p:spTree>
    <p:extLst>
      <p:ext uri="{BB962C8B-B14F-4D97-AF65-F5344CB8AC3E}">
        <p14:creationId xmlns:p14="http://schemas.microsoft.com/office/powerpoint/2010/main" val="2071827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Lesson Objectives</a:t>
            </a:r>
          </a:p>
          <a:p>
            <a:r>
              <a:rPr lang="en-US" i="1">
                <a:ea typeface="Calibri"/>
                <a:cs typeface="Calibri"/>
              </a:rPr>
              <a:t>Spend 1 minute on this slide.</a:t>
            </a:r>
          </a:p>
          <a:p>
            <a:endParaRPr lang="en-US" i="1"/>
          </a:p>
          <a:p>
            <a:r>
              <a:rPr lang="en-US"/>
              <a:t>Read through the objectives and check students' understanding.</a:t>
            </a:r>
            <a:endParaRPr lang="en-US">
              <a:ea typeface="Calibri"/>
              <a:cs typeface="Calibri"/>
            </a:endParaRPr>
          </a:p>
          <a:p>
            <a:r>
              <a:rPr lang="en-US">
                <a:ea typeface="Calibri"/>
                <a:cs typeface="Calibri"/>
              </a:rPr>
              <a:t>Flag that you will be asking them to reflect on how they achieved these at the end of the lesson.</a:t>
            </a:r>
          </a:p>
        </p:txBody>
      </p:sp>
      <p:sp>
        <p:nvSpPr>
          <p:cNvPr id="4" name="Slide Number Placeholder 3"/>
          <p:cNvSpPr>
            <a:spLocks noGrp="1"/>
          </p:cNvSpPr>
          <p:nvPr>
            <p:ph type="sldNum" sz="quarter" idx="5"/>
          </p:nvPr>
        </p:nvSpPr>
        <p:spPr/>
        <p:txBody>
          <a:bodyPr/>
          <a:lstStyle/>
          <a:p>
            <a:fld id="{E3FFD070-D64A-42C9-B587-D69F75ED3F54}" type="slidenum">
              <a:rPr lang="en-GB"/>
              <a:t>7</a:t>
            </a:fld>
            <a:endParaRPr lang="en-GB"/>
          </a:p>
        </p:txBody>
      </p:sp>
    </p:spTree>
    <p:extLst>
      <p:ext uri="{BB962C8B-B14F-4D97-AF65-F5344CB8AC3E}">
        <p14:creationId xmlns:p14="http://schemas.microsoft.com/office/powerpoint/2010/main" val="404324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DCD45-5350-61B5-6D5B-CBC169E57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ED109-ED55-52A9-1DBF-CAEDA297E9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3840D-C3F2-C9A4-F6D6-5BD829917FC3}"/>
              </a:ext>
            </a:extLst>
          </p:cNvPr>
          <p:cNvSpPr>
            <a:spLocks noGrp="1"/>
          </p:cNvSpPr>
          <p:nvPr>
            <p:ph type="body" idx="1"/>
          </p:nvPr>
        </p:nvSpPr>
        <p:spPr/>
        <p:txBody>
          <a:bodyPr/>
          <a:lstStyle/>
          <a:p>
            <a:r>
              <a:rPr lang="en-US" b="1"/>
              <a:t>Activity 1: </a:t>
            </a:r>
            <a:r>
              <a:rPr lang="en-GB" b="1"/>
              <a:t>What is 'the rule of law'?</a:t>
            </a:r>
            <a:endParaRPr lang="en-US"/>
          </a:p>
          <a:p>
            <a:r>
              <a:rPr lang="en-US" i="1">
                <a:ea typeface="Calibri"/>
                <a:cs typeface="+mn-lt"/>
              </a:rPr>
              <a:t>Spend 5 minutes on this slide.</a:t>
            </a:r>
            <a:br>
              <a:rPr lang="en-US" i="1">
                <a:ea typeface="Calibri"/>
                <a:cs typeface="+mn-lt"/>
              </a:rPr>
            </a:br>
            <a:br>
              <a:rPr lang="en-US" i="1">
                <a:ea typeface="Calibri"/>
                <a:cs typeface="+mn-lt"/>
              </a:rPr>
            </a:br>
            <a:r>
              <a:rPr lang="en-US" i="1">
                <a:ea typeface="Calibri"/>
                <a:cs typeface="+mn-lt"/>
              </a:rPr>
              <a:t>Ask students to feed back, you may get answers such as:</a:t>
            </a:r>
            <a:endParaRPr lang="en-US">
              <a:ea typeface="Calibri"/>
              <a:cs typeface="+mn-lt"/>
            </a:endParaRPr>
          </a:p>
          <a:p>
            <a:pPr marL="171450" indent="-171450">
              <a:buFont typeface="Arial"/>
              <a:buChar char="•"/>
            </a:pPr>
            <a:r>
              <a:rPr lang="en-US"/>
              <a:t>Some people might take advantage when rules aren’t clear.</a:t>
            </a:r>
            <a:endParaRPr lang="en-US">
              <a:ea typeface="Calibri"/>
              <a:cs typeface="Calibri"/>
            </a:endParaRPr>
          </a:p>
          <a:p>
            <a:pPr marL="171450" indent="-171450">
              <a:buFont typeface="Arial"/>
              <a:buChar char="•"/>
            </a:pPr>
            <a:r>
              <a:rPr lang="en-US"/>
              <a:t>Arguments break out more easily.</a:t>
            </a:r>
            <a:endParaRPr lang="en-US">
              <a:ea typeface="Calibri"/>
              <a:cs typeface="Calibri"/>
            </a:endParaRPr>
          </a:p>
          <a:p>
            <a:pPr marL="171450" indent="-171450">
              <a:buFont typeface="Arial"/>
              <a:buChar char="•"/>
            </a:pPr>
            <a:r>
              <a:rPr lang="en-US"/>
              <a:t>Players don’t know what is allowed or what will happen next.</a:t>
            </a:r>
            <a:endParaRPr lang="en-US">
              <a:ea typeface="Calibri"/>
              <a:cs typeface="Calibri"/>
            </a:endParaRPr>
          </a:p>
          <a:p>
            <a:pPr marL="171450" indent="-171450">
              <a:buFont typeface="Arial"/>
              <a:buChar char="•"/>
            </a:pPr>
            <a:r>
              <a:rPr lang="en-US"/>
              <a:t>The game stops feeling fair.</a:t>
            </a:r>
            <a:endParaRPr lang="en-US">
              <a:ea typeface="Calibri"/>
              <a:cs typeface="Calibri"/>
            </a:endParaRPr>
          </a:p>
          <a:p>
            <a:pPr marL="171450" indent="-171450">
              <a:buFont typeface="Arial"/>
              <a:buChar char="•"/>
            </a:pPr>
            <a:r>
              <a:rPr lang="en-US"/>
              <a:t>Those with more confidence or strength may dominate.</a:t>
            </a:r>
            <a:br>
              <a:rPr lang="en-US">
                <a:cs typeface="+mn-lt"/>
              </a:rPr>
            </a:br>
            <a:endParaRPr lang="en-US">
              <a:ea typeface="Calibri"/>
              <a:cs typeface="Calibri"/>
            </a:endParaRPr>
          </a:p>
          <a:p>
            <a:r>
              <a:rPr lang="en-US" b="1"/>
              <a:t>Explicitly link to framing: </a:t>
            </a:r>
            <a:r>
              <a:rPr lang="en-US"/>
              <a:t>This is exactly why societies need the rule of law. Like a rulebook, it keeps things predictable and fair for everyone.</a:t>
            </a:r>
            <a:endParaRPr lang="en-US">
              <a:ea typeface="Calibri"/>
              <a:cs typeface="Calibri"/>
            </a:endParaRPr>
          </a:p>
          <a:p>
            <a:endParaRPr lang="en-US" i="1">
              <a:ea typeface="Calibri"/>
              <a:cs typeface="+mn-lt"/>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795ECBB6-7D9C-427E-2EE7-E8E4E835A340}"/>
              </a:ext>
            </a:extLst>
          </p:cNvPr>
          <p:cNvSpPr>
            <a:spLocks noGrp="1"/>
          </p:cNvSpPr>
          <p:nvPr>
            <p:ph type="sldNum" sz="quarter" idx="5"/>
          </p:nvPr>
        </p:nvSpPr>
        <p:spPr/>
        <p:txBody>
          <a:bodyPr/>
          <a:lstStyle/>
          <a:p>
            <a:fld id="{E3FFD070-D64A-42C9-B587-D69F75ED3F54}" type="slidenum">
              <a:rPr lang="en-GB"/>
              <a:t>8</a:t>
            </a:fld>
            <a:endParaRPr lang="en-GB"/>
          </a:p>
        </p:txBody>
      </p:sp>
    </p:spTree>
    <p:extLst>
      <p:ext uri="{BB962C8B-B14F-4D97-AF65-F5344CB8AC3E}">
        <p14:creationId xmlns:p14="http://schemas.microsoft.com/office/powerpoint/2010/main" val="611028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37F9D-F86F-4BC6-5676-EFF5DC79DC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88B0F7-A865-0C62-6537-420A9E453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A6B38-D075-78CE-A490-F0B77D0CBF25}"/>
              </a:ext>
            </a:extLst>
          </p:cNvPr>
          <p:cNvSpPr>
            <a:spLocks noGrp="1"/>
          </p:cNvSpPr>
          <p:nvPr>
            <p:ph type="body" idx="1"/>
          </p:nvPr>
        </p:nvSpPr>
        <p:spPr/>
        <p:txBody>
          <a:bodyPr/>
          <a:lstStyle/>
          <a:p>
            <a:r>
              <a:rPr lang="en-US" b="1"/>
              <a:t>Activity 1: </a:t>
            </a:r>
            <a:r>
              <a:rPr lang="en-GB" b="1"/>
              <a:t>What is 'the rule of law'?</a:t>
            </a:r>
            <a:endParaRPr lang="en-US"/>
          </a:p>
          <a:p>
            <a:r>
              <a:rPr lang="en-US" i="1">
                <a:ea typeface="Calibri"/>
                <a:cs typeface="+mn-lt"/>
              </a:rPr>
              <a:t>Spend 1-2 minutes on this slide.</a:t>
            </a:r>
            <a:endParaRPr lang="en-US">
              <a:ea typeface="Calibri"/>
              <a:cs typeface="+mn-lt"/>
            </a:endParaRPr>
          </a:p>
          <a:p>
            <a:endParaRPr lang="en-US" i="1">
              <a:ea typeface="Calibri"/>
              <a:cs typeface="+mn-lt"/>
            </a:endParaRPr>
          </a:p>
          <a:p>
            <a:r>
              <a:rPr lang="en-US" b="1"/>
              <a:t>Publicly declared =</a:t>
            </a:r>
            <a:r>
              <a:rPr lang="en-US"/>
              <a:t> Laws are clear and communicated to all citizens. Everyone knows what the laws are and can easily find out information about the laws. Students should understand that in a fair system, people are not expected to follow hidden or changing rules.</a:t>
            </a:r>
            <a:endParaRPr lang="en-US">
              <a:ea typeface="Calibri"/>
              <a:cs typeface="Calibri"/>
            </a:endParaRPr>
          </a:p>
          <a:p>
            <a:pPr marL="171450" indent="-171450">
              <a:buFont typeface="Arial"/>
              <a:buChar char="•"/>
            </a:pPr>
            <a:endParaRPr lang="en-US">
              <a:ea typeface="Calibri"/>
              <a:cs typeface="Calibri"/>
            </a:endParaRPr>
          </a:p>
          <a:p>
            <a:r>
              <a:rPr lang="en-US" b="1"/>
              <a:t>Equally enforced</a:t>
            </a:r>
            <a:r>
              <a:rPr lang="en-US"/>
              <a:t> = Laws apply to all citizens including those in positions of power such as the Government and the police. The rule of law only works when the rules apply to all players equally. The game only remains fair when no one is allowed to tilt the pitch or rewrite the rules to their advantage. Students should understand that equal enforcement protects our common good by preventing unfairness and misuse of power.</a:t>
            </a:r>
            <a:endParaRPr lang="en-US">
              <a:ea typeface="Calibri"/>
              <a:cs typeface="Calibri"/>
            </a:endParaRPr>
          </a:p>
          <a:p>
            <a:pPr marL="171450" indent="-171450">
              <a:buFont typeface="Arial"/>
              <a:buChar char="•"/>
            </a:pPr>
            <a:endParaRPr lang="en-US">
              <a:ea typeface="Calibri"/>
              <a:cs typeface="Calibri"/>
            </a:endParaRPr>
          </a:p>
          <a:p>
            <a:r>
              <a:rPr lang="en-US" b="1"/>
              <a:t>Accessible and impartial = </a:t>
            </a:r>
            <a:r>
              <a:rPr lang="en-US"/>
              <a:t>Justice is delivered in a timely manner by qualified and independent representatives. For justice to work, everyone must be able to have their case heard and understood. This means justice is delivered: fairly, by trained and independent experts,  without unnecessary delays, regardless of someone’s background, income or status.</a:t>
            </a:r>
            <a:br>
              <a:rPr lang="en-US">
                <a:cs typeface="+mn-lt"/>
              </a:rPr>
            </a:br>
            <a:endParaRPr lang="en-US">
              <a:ea typeface="Calibri"/>
              <a:cs typeface="Calibri"/>
            </a:endParaRPr>
          </a:p>
          <a:p>
            <a:r>
              <a:rPr lang="en-US"/>
              <a:t>Another central feature of the rule of law is that decisions are made by people who are </a:t>
            </a:r>
            <a:r>
              <a:rPr lang="en-US" b="1"/>
              <a:t>independent</a:t>
            </a:r>
            <a:r>
              <a:rPr lang="en-US"/>
              <a:t>, like referees who cannot be pressured by either team.</a:t>
            </a:r>
            <a:endParaRPr lang="en-US">
              <a:ea typeface="Calibri"/>
              <a:cs typeface="Calibri"/>
            </a:endParaRPr>
          </a:p>
          <a:p>
            <a:pPr marL="171450" indent="-171450">
              <a:buFont typeface="Arial"/>
              <a:buChar char="•"/>
            </a:pP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9C2F6D9D-9FC5-85B0-4AD7-6CE83DF925D2}"/>
              </a:ext>
            </a:extLst>
          </p:cNvPr>
          <p:cNvSpPr>
            <a:spLocks noGrp="1"/>
          </p:cNvSpPr>
          <p:nvPr>
            <p:ph type="sldNum" sz="quarter" idx="5"/>
          </p:nvPr>
        </p:nvSpPr>
        <p:spPr/>
        <p:txBody>
          <a:bodyPr/>
          <a:lstStyle/>
          <a:p>
            <a:fld id="{E3FFD070-D64A-42C9-B587-D69F75ED3F54}" type="slidenum">
              <a:rPr lang="en-GB"/>
              <a:t>9</a:t>
            </a:fld>
            <a:endParaRPr lang="en-GB"/>
          </a:p>
        </p:txBody>
      </p:sp>
    </p:spTree>
    <p:extLst>
      <p:ext uri="{BB962C8B-B14F-4D97-AF65-F5344CB8AC3E}">
        <p14:creationId xmlns:p14="http://schemas.microsoft.com/office/powerpoint/2010/main" val="2598048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1 1 1">
  <p:cSld name="1_Title only_1_1_1_1">
    <p:bg>
      <p:bgPr>
        <a:solidFill>
          <a:schemeClr val="lt1"/>
        </a:solidFill>
        <a:effectLst/>
      </p:bgPr>
    </p:bg>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5702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09/02/2026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09/02/2026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9.png"/><Relationship Id="rId7"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7.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9.png"/><Relationship Id="rId10" Type="http://schemas.openxmlformats.org/officeDocument/2006/relationships/image" Target="../media/image60.svg"/><Relationship Id="rId4" Type="http://schemas.openxmlformats.org/officeDocument/2006/relationships/image" Target="../media/image58.svg"/><Relationship Id="rId9" Type="http://schemas.openxmlformats.org/officeDocument/2006/relationships/image" Target="../media/image59.png"/></Relationships>
</file>

<file path=ppt/slides/_rels/slide12.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3" Type="http://schemas.openxmlformats.org/officeDocument/2006/relationships/image" Target="../media/image39.png"/><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65.png"/><Relationship Id="rId5" Type="http://schemas.openxmlformats.org/officeDocument/2006/relationships/image" Target="../media/image1.png"/><Relationship Id="rId10" Type="http://schemas.openxmlformats.org/officeDocument/2006/relationships/image" Target="../media/image64.svg"/><Relationship Id="rId4" Type="http://schemas.openxmlformats.org/officeDocument/2006/relationships/image" Target="../media/image7.png"/><Relationship Id="rId9" Type="http://schemas.openxmlformats.org/officeDocument/2006/relationships/image" Target="../media/image63.png"/><Relationship Id="rId14" Type="http://schemas.openxmlformats.org/officeDocument/2006/relationships/image" Target="../media/image68.svg"/></Relationships>
</file>

<file path=ppt/slides/_rels/slide13.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3" Type="http://schemas.openxmlformats.org/officeDocument/2006/relationships/image" Target="../media/image39.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73.png"/><Relationship Id="rId5" Type="http://schemas.openxmlformats.org/officeDocument/2006/relationships/image" Target="../media/image1.png"/><Relationship Id="rId10" Type="http://schemas.openxmlformats.org/officeDocument/2006/relationships/image" Target="../media/image72.svg"/><Relationship Id="rId4" Type="http://schemas.openxmlformats.org/officeDocument/2006/relationships/image" Target="../media/image7.png"/><Relationship Id="rId9" Type="http://schemas.openxmlformats.org/officeDocument/2006/relationships/image" Target="../media/image71.png"/><Relationship Id="rId14" Type="http://schemas.openxmlformats.org/officeDocument/2006/relationships/image" Target="../media/image76.svg"/></Relationships>
</file>

<file path=ppt/slides/_rels/slide14.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18.svg"/><Relationship Id="rId3" Type="http://schemas.openxmlformats.org/officeDocument/2006/relationships/image" Target="../media/image39.png"/><Relationship Id="rId7" Type="http://schemas.openxmlformats.org/officeDocument/2006/relationships/image" Target="../media/image77.png"/><Relationship Id="rId12"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81.png"/><Relationship Id="rId5" Type="http://schemas.openxmlformats.org/officeDocument/2006/relationships/image" Target="../media/image1.png"/><Relationship Id="rId10" Type="http://schemas.openxmlformats.org/officeDocument/2006/relationships/image" Target="../media/image80.png"/><Relationship Id="rId4" Type="http://schemas.openxmlformats.org/officeDocument/2006/relationships/image" Target="../media/image7.png"/><Relationship Id="rId9" Type="http://schemas.openxmlformats.org/officeDocument/2006/relationships/image" Target="../media/image79.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39.png"/><Relationship Id="rId7" Type="http://schemas.openxmlformats.org/officeDocument/2006/relationships/image" Target="../media/image82.png"/><Relationship Id="rId12" Type="http://schemas.openxmlformats.org/officeDocument/2006/relationships/image" Target="../media/image87.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86.png"/><Relationship Id="rId5" Type="http://schemas.openxmlformats.org/officeDocument/2006/relationships/image" Target="../media/image1.png"/><Relationship Id="rId10" Type="http://schemas.openxmlformats.org/officeDocument/2006/relationships/image" Target="../media/image85.svg"/><Relationship Id="rId4" Type="http://schemas.openxmlformats.org/officeDocument/2006/relationships/image" Target="../media/image7.png"/><Relationship Id="rId9" Type="http://schemas.openxmlformats.org/officeDocument/2006/relationships/image" Target="../media/image84.png"/></Relationships>
</file>

<file path=ppt/slides/_rels/slide19.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39.png"/><Relationship Id="rId7" Type="http://schemas.openxmlformats.org/officeDocument/2006/relationships/image" Target="../media/image8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90.jpeg"/><Relationship Id="rId5" Type="http://schemas.openxmlformats.org/officeDocument/2006/relationships/image" Target="../media/image1.png"/><Relationship Id="rId10" Type="http://schemas.openxmlformats.org/officeDocument/2006/relationships/image" Target="../media/image41.svg"/><Relationship Id="rId4" Type="http://schemas.openxmlformats.org/officeDocument/2006/relationships/image" Target="../media/image7.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6.png"/><Relationship Id="rId7" Type="http://schemas.openxmlformats.org/officeDocument/2006/relationships/image" Target="../media/image2.sv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12.svg"/><Relationship Id="rId5" Type="http://schemas.openxmlformats.org/officeDocument/2006/relationships/image" Target="../media/image8.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notesSlide" Target="../notesSlides/notesSlide20.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video" Target="https://www.youtube.com/embed/iM4CKYCrW7Y?feature=oembed" TargetMode="External"/><Relationship Id="rId6" Type="http://schemas.openxmlformats.org/officeDocument/2006/relationships/image" Target="../media/image1.png"/><Relationship Id="rId11" Type="http://schemas.openxmlformats.org/officeDocument/2006/relationships/image" Target="../media/image93.svg"/><Relationship Id="rId5" Type="http://schemas.openxmlformats.org/officeDocument/2006/relationships/image" Target="../media/image7.png"/><Relationship Id="rId10" Type="http://schemas.openxmlformats.org/officeDocument/2006/relationships/image" Target="../media/image92.png"/><Relationship Id="rId4" Type="http://schemas.openxmlformats.org/officeDocument/2006/relationships/image" Target="../media/image39.png"/><Relationship Id="rId9" Type="http://schemas.openxmlformats.org/officeDocument/2006/relationships/hyperlink" Target="https://www.youtube.com/watch?v=iM4CKYCrW7Y"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96.png"/><Relationship Id="rId3" Type="http://schemas.openxmlformats.org/officeDocument/2006/relationships/image" Target="../media/image39.png"/><Relationship Id="rId7" Type="http://schemas.openxmlformats.org/officeDocument/2006/relationships/image" Target="../media/image29.png"/><Relationship Id="rId12" Type="http://schemas.openxmlformats.org/officeDocument/2006/relationships/image" Target="../media/image95.svg"/><Relationship Id="rId2" Type="http://schemas.openxmlformats.org/officeDocument/2006/relationships/notesSlide" Target="../notesSlides/notesSlide21.xml"/><Relationship Id="rId16" Type="http://schemas.openxmlformats.org/officeDocument/2006/relationships/image" Target="../media/image99.svg"/><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94.png"/><Relationship Id="rId5" Type="http://schemas.openxmlformats.org/officeDocument/2006/relationships/image" Target="../media/image1.png"/><Relationship Id="rId15" Type="http://schemas.openxmlformats.org/officeDocument/2006/relationships/image" Target="../media/image98.png"/><Relationship Id="rId10" Type="http://schemas.openxmlformats.org/officeDocument/2006/relationships/image" Target="../media/image34.svg"/><Relationship Id="rId4" Type="http://schemas.openxmlformats.org/officeDocument/2006/relationships/image" Target="../media/image7.png"/><Relationship Id="rId9" Type="http://schemas.openxmlformats.org/officeDocument/2006/relationships/image" Target="../media/image33.png"/><Relationship Id="rId14" Type="http://schemas.openxmlformats.org/officeDocument/2006/relationships/image" Target="../media/image97.svg"/></Relationships>
</file>

<file path=ppt/slides/_rels/slide22.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svg"/><Relationship Id="rId3" Type="http://schemas.openxmlformats.org/officeDocument/2006/relationships/image" Target="../media/image39.png"/><Relationship Id="rId7" Type="http://schemas.openxmlformats.org/officeDocument/2006/relationships/image" Target="../media/image2.svg"/><Relationship Id="rId12" Type="http://schemas.openxmlformats.org/officeDocument/2006/relationships/image" Target="../media/image10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103.svg"/><Relationship Id="rId5" Type="http://schemas.openxmlformats.org/officeDocument/2006/relationships/image" Target="../media/image8.png"/><Relationship Id="rId10" Type="http://schemas.openxmlformats.org/officeDocument/2006/relationships/image" Target="../media/image102.png"/><Relationship Id="rId4" Type="http://schemas.openxmlformats.org/officeDocument/2006/relationships/image" Target="../media/image7.png"/><Relationship Id="rId9" Type="http://schemas.openxmlformats.org/officeDocument/2006/relationships/image" Target="../media/image101.svg"/></Relationships>
</file>

<file path=ppt/slides/_rels/slide23.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6.jpeg"/><Relationship Id="rId7" Type="http://schemas.openxmlformats.org/officeDocument/2006/relationships/hyperlink" Target="https://www.surveymonkey.com/r/Y9HLMN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hyperlink" Target="https://www.surveymonkey.com/r/ZCX3RRS" TargetMode="External"/><Relationship Id="rId13" Type="http://schemas.openxmlformats.org/officeDocument/2006/relationships/image" Target="../media/image2.svg"/><Relationship Id="rId3" Type="http://schemas.openxmlformats.org/officeDocument/2006/relationships/image" Target="../media/image108.png"/><Relationship Id="rId7" Type="http://schemas.openxmlformats.org/officeDocument/2006/relationships/image" Target="../media/image7.png"/><Relationship Id="rId12"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2.svg"/><Relationship Id="rId5" Type="http://schemas.openxmlformats.org/officeDocument/2006/relationships/image" Target="../media/image110.svg"/><Relationship Id="rId10" Type="http://schemas.openxmlformats.org/officeDocument/2006/relationships/image" Target="../media/image111.png"/><Relationship Id="rId4" Type="http://schemas.openxmlformats.org/officeDocument/2006/relationships/image" Target="../media/image109.png"/><Relationship Id="rId9" Type="http://schemas.openxmlformats.org/officeDocument/2006/relationships/hyperlink" Target="http://www.youngcitizens.org/resources" TargetMode="External"/><Relationship Id="rId14" Type="http://schemas.openxmlformats.org/officeDocument/2006/relationships/image" Target="../media/image11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3" Type="http://schemas.openxmlformats.org/officeDocument/2006/relationships/image" Target="../media/image7.png"/><Relationship Id="rId21" Type="http://schemas.openxmlformats.org/officeDocument/2006/relationships/image" Target="../media/image32.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notesSlide" Target="../notesSlides/notesSlide6.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2.svg"/><Relationship Id="rId15" Type="http://schemas.openxmlformats.org/officeDocument/2006/relationships/image" Target="../media/image26.svg"/><Relationship Id="rId23" Type="http://schemas.openxmlformats.org/officeDocument/2006/relationships/image" Target="../media/image34.sv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png"/><Relationship Id="rId9" Type="http://schemas.openxmlformats.org/officeDocument/2006/relationships/image" Target="../media/image20.svg"/><Relationship Id="rId14" Type="http://schemas.openxmlformats.org/officeDocument/2006/relationships/image" Target="../media/image25.png"/><Relationship Id="rId22"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jpeg"/><Relationship Id="rId7" Type="http://schemas.openxmlformats.org/officeDocument/2006/relationships/image" Target="../media/image2.svg"/><Relationship Id="rId12"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41.svg"/><Relationship Id="rId5" Type="http://schemas.openxmlformats.org/officeDocument/2006/relationships/image" Target="../media/image7.png"/><Relationship Id="rId10"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9.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notesSlide" Target="../notesSlides/notesSlide9.xml"/><Relationship Id="rId16" Type="http://schemas.openxmlformats.org/officeDocument/2006/relationships/image" Target="../media/image51.svg"/><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46.png"/><Relationship Id="rId5" Type="http://schemas.openxmlformats.org/officeDocument/2006/relationships/image" Target="../media/image1.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svg"/><Relationship Id="rId4" Type="http://schemas.openxmlformats.org/officeDocument/2006/relationships/image" Target="../media/image7.png"/><Relationship Id="rId9" Type="http://schemas.openxmlformats.org/officeDocument/2006/relationships/image" Target="../media/image44.png"/><Relationship Id="rId14"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6AE2D-C5BD-03CD-4AC9-62FCDC4A3E6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63803F75-4D5E-3A14-B023-56260FA2E459}"/>
              </a:ext>
            </a:extLst>
          </p:cNvPr>
          <p:cNvSpPr/>
          <p:nvPr/>
        </p:nvSpPr>
        <p:spPr>
          <a:xfrm>
            <a:off x="-3237" y="429"/>
            <a:ext cx="12196862" cy="6860410"/>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6" name="Graphic 5" descr="Scales of justice with solid fill">
            <a:extLst>
              <a:ext uri="{FF2B5EF4-FFF2-40B4-BE49-F238E27FC236}">
                <a16:creationId xmlns:a16="http://schemas.microsoft.com/office/drawing/2014/main" id="{B2B6E9B6-9143-D0D9-4049-72F2761685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20000">
            <a:off x="5650626" y="1298462"/>
            <a:ext cx="1725561" cy="1737851"/>
          </a:xfrm>
          <a:prstGeom prst="rect">
            <a:avLst/>
          </a:prstGeom>
        </p:spPr>
      </p:pic>
      <p:sp>
        <p:nvSpPr>
          <p:cNvPr id="13" name="Title 3">
            <a:extLst>
              <a:ext uri="{FF2B5EF4-FFF2-40B4-BE49-F238E27FC236}">
                <a16:creationId xmlns:a16="http://schemas.microsoft.com/office/drawing/2014/main" id="{2AF01B4B-709B-6077-6A5C-6BA4911BFBD4}"/>
              </a:ext>
            </a:extLst>
          </p:cNvPr>
          <p:cNvSpPr>
            <a:spLocks noGrp="1"/>
          </p:cNvSpPr>
          <p:nvPr/>
        </p:nvSpPr>
        <p:spPr>
          <a:xfrm>
            <a:off x="823392" y="1928249"/>
            <a:ext cx="8134056" cy="2965490"/>
          </a:xfrm>
          <a:prstGeom prst="rect">
            <a:avLst/>
          </a:prstGeom>
        </p:spPr>
        <p:txBody>
          <a:bodyPr vert="horz" lIns="91440" tIns="45720" rIns="91440" bIns="45720" rtlCol="0" anchor="b">
            <a:noAutofit/>
          </a:bodyPr>
          <a:lstStyle>
            <a:defPPr>
              <a:defRPr lang="en-GB"/>
            </a:defPPr>
            <a:lvl1pPr marL="0"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600" b="1">
                <a:solidFill>
                  <a:schemeClr val="tx1"/>
                </a:solidFill>
                <a:latin typeface="Poppins SemiBold"/>
                <a:cs typeface="Poppins SemiBold"/>
              </a:rPr>
              <a:t>The Big</a:t>
            </a:r>
            <a:endParaRPr lang="en-US" sz="9600" b="1">
              <a:solidFill>
                <a:schemeClr val="tx1"/>
              </a:solidFill>
            </a:endParaRPr>
          </a:p>
          <a:p>
            <a:r>
              <a:rPr lang="en-GB" sz="9600" b="1">
                <a:solidFill>
                  <a:schemeClr val="tx1"/>
                </a:solidFill>
                <a:latin typeface="Poppins SemiBold"/>
                <a:cs typeface="Poppins SemiBold"/>
              </a:rPr>
              <a:t>Legal Lesson</a:t>
            </a:r>
            <a:endParaRPr lang="en-GB" sz="9600" b="1">
              <a:solidFill>
                <a:schemeClr val="tx1"/>
              </a:solidFill>
            </a:endParaRPr>
          </a:p>
        </p:txBody>
      </p:sp>
      <p:pic>
        <p:nvPicPr>
          <p:cNvPr id="2" name="Picture 1" descr="A white letter on a black background&#10;&#10;AI-generated content may be incorrect.">
            <a:extLst>
              <a:ext uri="{FF2B5EF4-FFF2-40B4-BE49-F238E27FC236}">
                <a16:creationId xmlns:a16="http://schemas.microsoft.com/office/drawing/2014/main" id="{9A1D246D-699C-54CC-D049-833247FDF2EB}"/>
              </a:ext>
            </a:extLst>
          </p:cNvPr>
          <p:cNvPicPr>
            <a:picLocks noChangeAspect="1"/>
          </p:cNvPicPr>
          <p:nvPr/>
        </p:nvPicPr>
        <p:blipFill>
          <a:blip r:embed="rId5"/>
          <a:stretch>
            <a:fillRect/>
          </a:stretch>
        </p:blipFill>
        <p:spPr>
          <a:xfrm>
            <a:off x="4455313" y="5756699"/>
            <a:ext cx="3891488" cy="537975"/>
          </a:xfrm>
          <a:prstGeom prst="rect">
            <a:avLst/>
          </a:prstGeom>
        </p:spPr>
      </p:pic>
      <p:sp>
        <p:nvSpPr>
          <p:cNvPr id="5" name="TextBox 9">
            <a:extLst>
              <a:ext uri="{FF2B5EF4-FFF2-40B4-BE49-F238E27FC236}">
                <a16:creationId xmlns:a16="http://schemas.microsoft.com/office/drawing/2014/main" id="{90F4FCAC-3228-2898-052A-207329FBCD13}"/>
              </a:ext>
            </a:extLst>
          </p:cNvPr>
          <p:cNvSpPr txBox="1"/>
          <p:nvPr/>
        </p:nvSpPr>
        <p:spPr>
          <a:xfrm>
            <a:off x="4454674" y="5210989"/>
            <a:ext cx="3798526" cy="3385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rgbClr val="000000"/>
                </a:solidFill>
                <a:latin typeface="Arial"/>
                <a:cs typeface="Arial"/>
              </a:rPr>
              <a:t>Sponsored by</a:t>
            </a:r>
            <a:endParaRPr lang="en-GB" sz="1600">
              <a:solidFill>
                <a:srgbClr val="000000"/>
              </a:solidFill>
              <a:latin typeface="Arial"/>
              <a:cs typeface="Arial"/>
            </a:endParaRPr>
          </a:p>
        </p:txBody>
      </p:sp>
      <p:pic>
        <p:nvPicPr>
          <p:cNvPr id="19" name="Picture 18" descr="A colorful logo on a black background&#10;&#10;AI-generated content may be incorrect.">
            <a:extLst>
              <a:ext uri="{FF2B5EF4-FFF2-40B4-BE49-F238E27FC236}">
                <a16:creationId xmlns:a16="http://schemas.microsoft.com/office/drawing/2014/main" id="{81657E0E-19B9-EA37-30C1-831E0DC1A370}"/>
              </a:ext>
            </a:extLst>
          </p:cNvPr>
          <p:cNvPicPr>
            <a:picLocks noChangeAspect="1"/>
          </p:cNvPicPr>
          <p:nvPr/>
        </p:nvPicPr>
        <p:blipFill>
          <a:blip r:embed="rId6"/>
          <a:stretch>
            <a:fillRect/>
          </a:stretch>
        </p:blipFill>
        <p:spPr>
          <a:xfrm>
            <a:off x="727008" y="380054"/>
            <a:ext cx="2405676" cy="1332623"/>
          </a:xfrm>
          <a:prstGeom prst="rect">
            <a:avLst/>
          </a:prstGeom>
        </p:spPr>
      </p:pic>
      <p:pic>
        <p:nvPicPr>
          <p:cNvPr id="20" name="Picture 19" descr="A blue and white logo&#10;&#10;AI-generated content may be incorrect.">
            <a:extLst>
              <a:ext uri="{FF2B5EF4-FFF2-40B4-BE49-F238E27FC236}">
                <a16:creationId xmlns:a16="http://schemas.microsoft.com/office/drawing/2014/main" id="{15D79B7C-0AF8-FA3A-FDBB-B714A2D0F681}"/>
              </a:ext>
            </a:extLst>
          </p:cNvPr>
          <p:cNvPicPr>
            <a:picLocks noChangeAspect="1"/>
          </p:cNvPicPr>
          <p:nvPr/>
        </p:nvPicPr>
        <p:blipFill>
          <a:blip r:embed="rId7"/>
          <a:stretch>
            <a:fillRect/>
          </a:stretch>
        </p:blipFill>
        <p:spPr>
          <a:xfrm>
            <a:off x="8962060" y="5223268"/>
            <a:ext cx="2282805" cy="1215497"/>
          </a:xfrm>
          <a:prstGeom prst="rect">
            <a:avLst/>
          </a:prstGeom>
        </p:spPr>
      </p:pic>
      <p:sp>
        <p:nvSpPr>
          <p:cNvPr id="3" name="Rectangle 2">
            <a:extLst>
              <a:ext uri="{FF2B5EF4-FFF2-40B4-BE49-F238E27FC236}">
                <a16:creationId xmlns:a16="http://schemas.microsoft.com/office/drawing/2014/main" id="{EF8DAED6-4EA7-3166-241C-D88091E3917D}"/>
              </a:ext>
            </a:extLst>
          </p:cNvPr>
          <p:cNvSpPr/>
          <p:nvPr/>
        </p:nvSpPr>
        <p:spPr>
          <a:xfrm rot="180000">
            <a:off x="-350298" y="5737654"/>
            <a:ext cx="2150073" cy="1185204"/>
          </a:xfrm>
          <a:prstGeom prst="rect">
            <a:avLst/>
          </a:prstGeom>
          <a:solidFill>
            <a:srgbClr val="FFF1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r>
              <a:rPr lang="en-GB" sz="3600" b="1">
                <a:solidFill>
                  <a:schemeClr val="tx1"/>
                </a:solidFill>
                <a:latin typeface="Poppins SemiBold"/>
                <a:cs typeface="Poppins SemiBold"/>
              </a:rPr>
              <a:t> </a:t>
            </a:r>
            <a:r>
              <a:rPr lang="en-GB" sz="4000" b="1">
                <a:solidFill>
                  <a:schemeClr val="tx1"/>
                </a:solidFill>
                <a:latin typeface="Poppins SemiBold"/>
                <a:cs typeface="Poppins SemiBold"/>
              </a:rPr>
              <a:t>KS3</a:t>
            </a:r>
            <a:r>
              <a:rPr lang="en-GB" sz="3600" b="1">
                <a:solidFill>
                  <a:schemeClr val="tx1"/>
                </a:solidFill>
                <a:latin typeface="Poppins SemiBold"/>
                <a:cs typeface="Poppins SemiBold"/>
              </a:rPr>
              <a:t>   </a:t>
            </a:r>
          </a:p>
        </p:txBody>
      </p:sp>
    </p:spTree>
    <p:extLst>
      <p:ext uri="{BB962C8B-B14F-4D97-AF65-F5344CB8AC3E}">
        <p14:creationId xmlns:p14="http://schemas.microsoft.com/office/powerpoint/2010/main" val="234172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F86B9-8DB7-0A6A-2839-9AC79DDAB9D4}"/>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526D00D9-72CA-F8E1-14BF-E4B3260271AE}"/>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45414198-3BDE-1542-6A76-F79AE17E6CC5}"/>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1: </a:t>
            </a:r>
            <a:endParaRPr lang="en-US" sz="3600">
              <a:solidFill>
                <a:srgbClr val="000000"/>
              </a:solidFill>
              <a:latin typeface="Poppins SemiBold"/>
              <a:cs typeface="Poppins SemiBold"/>
            </a:endParaRPr>
          </a:p>
          <a:p>
            <a:r>
              <a:rPr lang="en-GB" sz="3600">
                <a:solidFill>
                  <a:srgbClr val="000000"/>
                </a:solidFill>
                <a:latin typeface="Poppins SemiBold"/>
                <a:cs typeface="Poppins SemiBold"/>
              </a:rPr>
              <a:t>What is 'the rule of law'?</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F4F36146-E4DD-8046-2394-CFE084B9416A}"/>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9CE90008-B610-256F-E51A-782E91573F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5" name="Content Placeholder 2">
            <a:extLst>
              <a:ext uri="{FF2B5EF4-FFF2-40B4-BE49-F238E27FC236}">
                <a16:creationId xmlns:a16="http://schemas.microsoft.com/office/drawing/2014/main" id="{5C85D1EF-B924-C614-1146-D8B1B6B6F810}"/>
              </a:ext>
            </a:extLst>
          </p:cNvPr>
          <p:cNvSpPr>
            <a:spLocks noGrp="1"/>
          </p:cNvSpPr>
          <p:nvPr/>
        </p:nvSpPr>
        <p:spPr>
          <a:xfrm>
            <a:off x="975641" y="1406569"/>
            <a:ext cx="10146014" cy="4854159"/>
          </a:xfrm>
          <a:prstGeom prst="rect">
            <a:avLst/>
          </a:prstGeom>
        </p:spPr>
        <p:txBody>
          <a:bodyPr vert="horz" lIns="91440" tIns="45720" rIns="91440" bIns="45720" rtlCol="0" anchor="t">
            <a:normAutofit/>
          </a:bodyPr>
          <a:lstStyle>
            <a:defPPr>
              <a:defRPr lang="en-GB"/>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atin typeface="Arial"/>
                <a:cs typeface="Segoe UI"/>
              </a:rPr>
              <a:t>Create your own definition of the rule of law using a simile.</a:t>
            </a:r>
            <a:endParaRPr lang="en-GB">
              <a:latin typeface="Arial"/>
              <a:cs typeface="Arial"/>
            </a:endParaRPr>
          </a:p>
          <a:p>
            <a:pPr algn="ctr">
              <a:buNone/>
            </a:pPr>
            <a:r>
              <a:rPr lang="en-GB">
                <a:latin typeface="Arial"/>
                <a:cs typeface="Segoe UI"/>
              </a:rPr>
              <a:t>You can build on the idea of a game, a rulebook, referees, a level playing field, or choose your own comparison.</a:t>
            </a:r>
            <a:endParaRPr lang="en-GB">
              <a:latin typeface="Arial"/>
              <a:cs typeface="Arial"/>
            </a:endParaRPr>
          </a:p>
        </p:txBody>
      </p:sp>
      <p:pic>
        <p:nvPicPr>
          <p:cNvPr id="22" name="Graphic 8" descr="Marketing with solid fill">
            <a:extLst>
              <a:ext uri="{FF2B5EF4-FFF2-40B4-BE49-F238E27FC236}">
                <a16:creationId xmlns:a16="http://schemas.microsoft.com/office/drawing/2014/main" id="{19651963-1269-3761-499B-36504C3524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8937" y="1265587"/>
            <a:ext cx="914400" cy="914400"/>
          </a:xfrm>
          <a:prstGeom prst="rect">
            <a:avLst/>
          </a:prstGeom>
        </p:spPr>
      </p:pic>
      <p:sp>
        <p:nvSpPr>
          <p:cNvPr id="4" name="Rectangle: Rounded Corners 3">
            <a:extLst>
              <a:ext uri="{FF2B5EF4-FFF2-40B4-BE49-F238E27FC236}">
                <a16:creationId xmlns:a16="http://schemas.microsoft.com/office/drawing/2014/main" id="{8B0F4A97-0E34-2D6D-0785-613DC3E8DFE9}"/>
              </a:ext>
            </a:extLst>
          </p:cNvPr>
          <p:cNvSpPr/>
          <p:nvPr/>
        </p:nvSpPr>
        <p:spPr>
          <a:xfrm>
            <a:off x="869980" y="3127133"/>
            <a:ext cx="10351753" cy="3550468"/>
          </a:xfrm>
          <a:prstGeom prst="roundRect">
            <a:avLst/>
          </a:prstGeom>
          <a:no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28600" indent="-228600" algn="ctr">
              <a:lnSpc>
                <a:spcPct val="90000"/>
              </a:lnSpc>
              <a:spcBef>
                <a:spcPts val="1000"/>
              </a:spcBef>
            </a:pPr>
            <a:r>
              <a:rPr lang="en-GB" sz="2800">
                <a:solidFill>
                  <a:schemeClr val="tx1"/>
                </a:solidFill>
                <a:latin typeface="Arial"/>
                <a:cs typeface="Arial"/>
              </a:rPr>
              <a:t>Your metaphor should help someone your age understand:</a:t>
            </a:r>
          </a:p>
          <a:p>
            <a:pPr marL="457200" indent="-457200" algn="ctr">
              <a:lnSpc>
                <a:spcPct val="90000"/>
              </a:lnSpc>
              <a:spcBef>
                <a:spcPts val="1000"/>
              </a:spcBef>
              <a:buAutoNum type="arabicPeriod"/>
            </a:pPr>
            <a:r>
              <a:rPr lang="en-GB" sz="2800">
                <a:solidFill>
                  <a:schemeClr val="tx1"/>
                </a:solidFill>
                <a:latin typeface="Arial"/>
                <a:cs typeface="Arial"/>
              </a:rPr>
              <a:t>Why shared rules matter</a:t>
            </a:r>
          </a:p>
          <a:p>
            <a:pPr marL="457200" indent="-457200" algn="ctr">
              <a:lnSpc>
                <a:spcPct val="90000"/>
              </a:lnSpc>
              <a:spcBef>
                <a:spcPts val="1000"/>
              </a:spcBef>
              <a:buAutoNum type="arabicPeriod"/>
            </a:pPr>
            <a:r>
              <a:rPr lang="en-GB" sz="2800">
                <a:solidFill>
                  <a:schemeClr val="tx1"/>
                </a:solidFill>
                <a:latin typeface="Arial"/>
                <a:cs typeface="Arial"/>
              </a:rPr>
              <a:t>How they protect fairness for everyone</a:t>
            </a:r>
          </a:p>
          <a:p>
            <a:pPr marL="457200" indent="-457200" algn="ctr">
              <a:lnSpc>
                <a:spcPct val="90000"/>
              </a:lnSpc>
              <a:spcBef>
                <a:spcPts val="1000"/>
              </a:spcBef>
              <a:buAutoNum type="arabicPeriod"/>
            </a:pPr>
            <a:r>
              <a:rPr lang="en-GB" sz="2800">
                <a:solidFill>
                  <a:schemeClr val="tx1"/>
                </a:solidFill>
                <a:latin typeface="Arial"/>
                <a:cs typeface="Arial"/>
              </a:rPr>
              <a:t>What happens when those rules aren’t applied equally</a:t>
            </a:r>
          </a:p>
          <a:p>
            <a:pPr marL="457200" indent="-457200" algn="ctr">
              <a:lnSpc>
                <a:spcPct val="90000"/>
              </a:lnSpc>
              <a:spcBef>
                <a:spcPts val="1000"/>
              </a:spcBef>
              <a:buAutoNum type="arabicPeriod"/>
            </a:pPr>
            <a:endParaRPr lang="en-GB" sz="2800">
              <a:solidFill>
                <a:schemeClr val="tx1"/>
              </a:solidFill>
              <a:latin typeface="Arial"/>
              <a:cs typeface="Arial"/>
            </a:endParaRPr>
          </a:p>
          <a:p>
            <a:pPr marL="457200" indent="-457200" algn="ctr">
              <a:lnSpc>
                <a:spcPct val="90000"/>
              </a:lnSpc>
              <a:spcBef>
                <a:spcPts val="1000"/>
              </a:spcBef>
              <a:buAutoNum type="arabicPeriod"/>
            </a:pPr>
            <a:endParaRPr lang="en-GB" sz="2800">
              <a:solidFill>
                <a:schemeClr val="tx1"/>
              </a:solidFill>
              <a:latin typeface="Arial"/>
              <a:cs typeface="Arial"/>
            </a:endParaRPr>
          </a:p>
        </p:txBody>
      </p:sp>
      <p:sp>
        <p:nvSpPr>
          <p:cNvPr id="6" name="Rectangle: Rounded Corners 5">
            <a:extLst>
              <a:ext uri="{FF2B5EF4-FFF2-40B4-BE49-F238E27FC236}">
                <a16:creationId xmlns:a16="http://schemas.microsoft.com/office/drawing/2014/main" id="{786AC558-F958-7C72-9348-6FC490AFD367}"/>
              </a:ext>
            </a:extLst>
          </p:cNvPr>
          <p:cNvSpPr/>
          <p:nvPr/>
        </p:nvSpPr>
        <p:spPr>
          <a:xfrm>
            <a:off x="3082706" y="5488734"/>
            <a:ext cx="6140577" cy="903178"/>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b="1">
                <a:solidFill>
                  <a:schemeClr val="tx1"/>
                </a:solidFill>
                <a:latin typeface="Poppins SemiBold"/>
                <a:cs typeface="Poppins SemiBold"/>
              </a:rPr>
              <a:t>The Rule of Law is like...</a:t>
            </a:r>
            <a:endParaRPr lang="en-GB" sz="3600">
              <a:solidFill>
                <a:schemeClr val="tx1"/>
              </a:solidFill>
              <a:latin typeface="Poppins SemiBold"/>
              <a:cs typeface="Poppins SemiBold"/>
            </a:endParaRPr>
          </a:p>
        </p:txBody>
      </p:sp>
    </p:spTree>
    <p:extLst>
      <p:ext uri="{BB962C8B-B14F-4D97-AF65-F5344CB8AC3E}">
        <p14:creationId xmlns:p14="http://schemas.microsoft.com/office/powerpoint/2010/main" val="2703402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02D68-404F-F8C1-10B2-B50B83092A21}"/>
            </a:ext>
          </a:extLst>
        </p:cNvPr>
        <p:cNvGrpSpPr/>
        <p:nvPr/>
      </p:nvGrpSpPr>
      <p:grpSpPr>
        <a:xfrm>
          <a:off x="0" y="0"/>
          <a:ext cx="0" cy="0"/>
          <a:chOff x="0" y="0"/>
          <a:chExt cx="0" cy="0"/>
        </a:xfrm>
      </p:grpSpPr>
      <p:pic>
        <p:nvPicPr>
          <p:cNvPr id="4" name="Graphic 7" descr="Oblong speech bubble">
            <a:extLst>
              <a:ext uri="{FF2B5EF4-FFF2-40B4-BE49-F238E27FC236}">
                <a16:creationId xmlns:a16="http://schemas.microsoft.com/office/drawing/2014/main" id="{94ADCFB1-4EAF-437C-0633-281B17FF67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448735" y="1016096"/>
            <a:ext cx="9695552" cy="5789090"/>
          </a:xfrm>
          <a:prstGeom prst="rect">
            <a:avLst/>
          </a:prstGeom>
        </p:spPr>
      </p:pic>
      <p:pic>
        <p:nvPicPr>
          <p:cNvPr id="3" name="Picture 2">
            <a:extLst>
              <a:ext uri="{FF2B5EF4-FFF2-40B4-BE49-F238E27FC236}">
                <a16:creationId xmlns:a16="http://schemas.microsoft.com/office/drawing/2014/main" id="{19AB030F-7485-8FE8-139B-E4A8D5249E8B}"/>
              </a:ext>
            </a:extLst>
          </p:cNvPr>
          <p:cNvPicPr>
            <a:picLocks noChangeAspect="1"/>
          </p:cNvPicPr>
          <p:nvPr/>
        </p:nvPicPr>
        <p:blipFill>
          <a:blip r:embed="rId5"/>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51B9DBB4-3CEE-F2B6-57F0-24385BC4ACF4}"/>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2:</a:t>
            </a:r>
            <a:endParaRPr lang="en-US" i="1"/>
          </a:p>
          <a:p>
            <a:r>
              <a:rPr lang="en-GB" sz="3600">
                <a:solidFill>
                  <a:srgbClr val="000000"/>
                </a:solidFill>
                <a:latin typeface="Poppins SemiBold"/>
                <a:cs typeface="Poppins SemiBold"/>
              </a:rPr>
              <a:t>Charlie's Day</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B1311B84-B721-88E6-E693-E8481A928CA5}"/>
              </a:ext>
            </a:extLst>
          </p:cNvPr>
          <p:cNvPicPr>
            <a:picLocks noChangeAspect="1"/>
          </p:cNvPicPr>
          <p:nvPr/>
        </p:nvPicPr>
        <p:blipFill>
          <a:blip r:embed="rId6"/>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A3CFB480-2DA9-ED74-357E-D643B0A853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027" y="83576"/>
            <a:ext cx="963562" cy="926691"/>
          </a:xfrm>
          <a:prstGeom prst="rect">
            <a:avLst/>
          </a:prstGeom>
        </p:spPr>
      </p:pic>
      <p:pic>
        <p:nvPicPr>
          <p:cNvPr id="5" name="Graphic 4" descr="Girl wearing necklace">
            <a:extLst>
              <a:ext uri="{FF2B5EF4-FFF2-40B4-BE49-F238E27FC236}">
                <a16:creationId xmlns:a16="http://schemas.microsoft.com/office/drawing/2014/main" id="{8A22904C-2819-70DD-F22C-B4D8C4FCD1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5477" y="1796220"/>
            <a:ext cx="1396402" cy="4661339"/>
          </a:xfrm>
          <a:prstGeom prst="rect">
            <a:avLst/>
          </a:prstGeom>
        </p:spPr>
      </p:pic>
      <p:sp>
        <p:nvSpPr>
          <p:cNvPr id="10" name="TextBox 9">
            <a:extLst>
              <a:ext uri="{FF2B5EF4-FFF2-40B4-BE49-F238E27FC236}">
                <a16:creationId xmlns:a16="http://schemas.microsoft.com/office/drawing/2014/main" id="{0E76A422-EFBE-98FB-4094-411B14AD05F4}"/>
              </a:ext>
            </a:extLst>
          </p:cNvPr>
          <p:cNvSpPr txBox="1"/>
          <p:nvPr/>
        </p:nvSpPr>
        <p:spPr>
          <a:xfrm>
            <a:off x="5139819" y="2351610"/>
            <a:ext cx="5660388" cy="31286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70000"/>
              </a:lnSpc>
              <a:spcBef>
                <a:spcPts val="1000"/>
              </a:spcBef>
            </a:pPr>
            <a:r>
              <a:rPr lang="en-GB" sz="2800" i="1">
                <a:latin typeface="Arial"/>
                <a:cs typeface="Segoe UI"/>
              </a:rPr>
              <a:t>Hi, I’m Charlie. I am 13 years old and am in Year 8.</a:t>
            </a:r>
            <a:br>
              <a:rPr lang="en-GB" sz="2800" i="1">
                <a:latin typeface="Arial"/>
                <a:cs typeface="Segoe UI"/>
              </a:rPr>
            </a:br>
            <a:br>
              <a:rPr lang="en-GB" sz="2800" i="1">
                <a:latin typeface="Arial"/>
                <a:cs typeface="Segoe UI"/>
              </a:rPr>
            </a:br>
            <a:r>
              <a:rPr lang="en-GB" sz="2800" i="1">
                <a:latin typeface="Arial"/>
                <a:cs typeface="Segoe UI"/>
              </a:rPr>
              <a:t> I’ve always thought laws had nothing to do with me unless I broke the law or did something really bad. </a:t>
            </a:r>
            <a:br>
              <a:rPr lang="en-GB" sz="2800" i="1">
                <a:latin typeface="Arial"/>
                <a:cs typeface="Segoe UI"/>
              </a:rPr>
            </a:br>
            <a:br>
              <a:rPr lang="en-GB" sz="2800" i="1">
                <a:latin typeface="Arial"/>
                <a:cs typeface="Segoe UI"/>
              </a:rPr>
            </a:br>
            <a:r>
              <a:rPr lang="en-GB" sz="2800" i="1">
                <a:latin typeface="Arial"/>
                <a:cs typeface="Segoe UI"/>
              </a:rPr>
              <a:t>Why would they matter to me?I don’t drive a car or work!</a:t>
            </a:r>
            <a:endParaRPr lang="en-US"/>
          </a:p>
        </p:txBody>
      </p:sp>
    </p:spTree>
    <p:extLst>
      <p:ext uri="{BB962C8B-B14F-4D97-AF65-F5344CB8AC3E}">
        <p14:creationId xmlns:p14="http://schemas.microsoft.com/office/powerpoint/2010/main" val="216249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5D246-C672-4F55-67EA-C55811DC17D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A8B0329-519F-198C-3867-E33CC9B1331E}"/>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A3D27ADF-A657-996A-A4DA-51CDF2A511C4}"/>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2:</a:t>
            </a:r>
            <a:endParaRPr lang="en-US" sz="3600" i="1">
              <a:solidFill>
                <a:srgbClr val="000000"/>
              </a:solidFill>
              <a:latin typeface="Poppins SemiBold"/>
              <a:cs typeface="Poppins SemiBold"/>
            </a:endParaRPr>
          </a:p>
          <a:p>
            <a:r>
              <a:rPr lang="en-GB" sz="3600">
                <a:solidFill>
                  <a:srgbClr val="000000"/>
                </a:solidFill>
                <a:latin typeface="Poppins SemiBold"/>
                <a:cs typeface="Poppins SemiBold"/>
              </a:rPr>
              <a:t>Charlie's Day</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EF27AAB3-CE25-1DC1-1959-F0D60B5113A1}"/>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357429B3-1E92-ED96-2D10-7D55632054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5" name="Rectangle: Rounded Corners 4">
            <a:extLst>
              <a:ext uri="{FF2B5EF4-FFF2-40B4-BE49-F238E27FC236}">
                <a16:creationId xmlns:a16="http://schemas.microsoft.com/office/drawing/2014/main" id="{5A05BF02-6C83-F545-C9DD-97CE60ED050C}"/>
              </a:ext>
            </a:extLst>
          </p:cNvPr>
          <p:cNvSpPr/>
          <p:nvPr/>
        </p:nvSpPr>
        <p:spPr>
          <a:xfrm>
            <a:off x="1688410" y="1377992"/>
            <a:ext cx="4295641" cy="22496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It’s Monday morning. Charlie gets woken by their alarm and heads downstairs to pour themselves a bowl of chocolate cereal. </a:t>
            </a:r>
            <a:endParaRPr lang="en-US" sz="2800"/>
          </a:p>
        </p:txBody>
      </p:sp>
      <p:sp>
        <p:nvSpPr>
          <p:cNvPr id="8" name="Rectangle: Rounded Corners 7">
            <a:extLst>
              <a:ext uri="{FF2B5EF4-FFF2-40B4-BE49-F238E27FC236}">
                <a16:creationId xmlns:a16="http://schemas.microsoft.com/office/drawing/2014/main" id="{4E844DC2-862D-072C-E439-82F71A0EDB10}"/>
              </a:ext>
            </a:extLst>
          </p:cNvPr>
          <p:cNvSpPr/>
          <p:nvPr/>
        </p:nvSpPr>
        <p:spPr>
          <a:xfrm>
            <a:off x="7599182" y="1382066"/>
            <a:ext cx="4295641" cy="2262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At 8am Charlie heads out and walks to the bus stop, then catches the bus to school. </a:t>
            </a:r>
            <a:endParaRPr lang="en-GB" sz="2800"/>
          </a:p>
        </p:txBody>
      </p:sp>
      <p:sp>
        <p:nvSpPr>
          <p:cNvPr id="10" name="Rectangle: Rounded Corners 9">
            <a:extLst>
              <a:ext uri="{FF2B5EF4-FFF2-40B4-BE49-F238E27FC236}">
                <a16:creationId xmlns:a16="http://schemas.microsoft.com/office/drawing/2014/main" id="{4CA01719-2855-9240-9EEC-B6A6A87758B2}"/>
              </a:ext>
            </a:extLst>
          </p:cNvPr>
          <p:cNvSpPr/>
          <p:nvPr/>
        </p:nvSpPr>
        <p:spPr>
          <a:xfrm>
            <a:off x="1701110" y="4171992"/>
            <a:ext cx="4295641" cy="22750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The school day starts with tutor time and then Charlie heads off for Science followed by Maths.</a:t>
            </a:r>
            <a:endParaRPr lang="en-US" sz="2800"/>
          </a:p>
        </p:txBody>
      </p:sp>
      <p:sp>
        <p:nvSpPr>
          <p:cNvPr id="11" name="Rectangle: Rounded Corners 10">
            <a:extLst>
              <a:ext uri="{FF2B5EF4-FFF2-40B4-BE49-F238E27FC236}">
                <a16:creationId xmlns:a16="http://schemas.microsoft.com/office/drawing/2014/main" id="{0CE0BD98-2591-A39D-2176-552D94D9F455}"/>
              </a:ext>
            </a:extLst>
          </p:cNvPr>
          <p:cNvSpPr/>
          <p:nvPr/>
        </p:nvSpPr>
        <p:spPr>
          <a:xfrm>
            <a:off x="7610204" y="4171033"/>
            <a:ext cx="4295641" cy="22750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After Maths, it’s break time followed by PE, then lunch. </a:t>
            </a:r>
            <a:endParaRPr lang="en-US" sz="2800"/>
          </a:p>
        </p:txBody>
      </p:sp>
      <p:pic>
        <p:nvPicPr>
          <p:cNvPr id="2" name="Graphic 1" descr="Bus with solid fill">
            <a:extLst>
              <a:ext uri="{FF2B5EF4-FFF2-40B4-BE49-F238E27FC236}">
                <a16:creationId xmlns:a16="http://schemas.microsoft.com/office/drawing/2014/main" id="{A549586D-41E2-05DC-89A8-646BA47848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90953" y="1914400"/>
            <a:ext cx="1168400" cy="1168400"/>
          </a:xfrm>
          <a:prstGeom prst="rect">
            <a:avLst/>
          </a:prstGeom>
        </p:spPr>
      </p:pic>
      <p:pic>
        <p:nvPicPr>
          <p:cNvPr id="16" name="Graphic 15" descr="Bowl with solid fill">
            <a:extLst>
              <a:ext uri="{FF2B5EF4-FFF2-40B4-BE49-F238E27FC236}">
                <a16:creationId xmlns:a16="http://schemas.microsoft.com/office/drawing/2014/main" id="{05F3A7E9-6225-DB1B-AEF4-33636C23B2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5182" y="1915550"/>
            <a:ext cx="1168400" cy="1168400"/>
          </a:xfrm>
          <a:prstGeom prst="rect">
            <a:avLst/>
          </a:prstGeom>
        </p:spPr>
      </p:pic>
      <p:pic>
        <p:nvPicPr>
          <p:cNvPr id="18" name="Graphic 17" descr="Lunch Box with solid fill">
            <a:extLst>
              <a:ext uri="{FF2B5EF4-FFF2-40B4-BE49-F238E27FC236}">
                <a16:creationId xmlns:a16="http://schemas.microsoft.com/office/drawing/2014/main" id="{3FF4CAC8-B236-3F55-03D2-2579353622F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89581" y="4731943"/>
            <a:ext cx="1168400" cy="1168400"/>
          </a:xfrm>
          <a:prstGeom prst="rect">
            <a:avLst/>
          </a:prstGeom>
        </p:spPr>
      </p:pic>
      <p:pic>
        <p:nvPicPr>
          <p:cNvPr id="20" name="Graphic 19" descr="Mathematics with solid fill">
            <a:extLst>
              <a:ext uri="{FF2B5EF4-FFF2-40B4-BE49-F238E27FC236}">
                <a16:creationId xmlns:a16="http://schemas.microsoft.com/office/drawing/2014/main" id="{09658CD7-7A4A-0A26-097C-EEF9A54C274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0572" y="4736485"/>
            <a:ext cx="1168400" cy="1168400"/>
          </a:xfrm>
          <a:prstGeom prst="rect">
            <a:avLst/>
          </a:prstGeom>
        </p:spPr>
      </p:pic>
      <p:sp>
        <p:nvSpPr>
          <p:cNvPr id="23" name="Rectangle: Rounded Corners 22">
            <a:extLst>
              <a:ext uri="{FF2B5EF4-FFF2-40B4-BE49-F238E27FC236}">
                <a16:creationId xmlns:a16="http://schemas.microsoft.com/office/drawing/2014/main" id="{6B4F8B6A-B228-4352-9CB4-AD3264982E97}"/>
              </a:ext>
            </a:extLst>
          </p:cNvPr>
          <p:cNvSpPr/>
          <p:nvPr/>
        </p:nvSpPr>
        <p:spPr>
          <a:xfrm>
            <a:off x="2257063" y="1904557"/>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Food (Promotion and Placement) (England) Regulations 2021</a:t>
            </a:r>
            <a:endParaRPr lang="en-US"/>
          </a:p>
        </p:txBody>
      </p:sp>
      <p:sp>
        <p:nvSpPr>
          <p:cNvPr id="26" name="Rectangle: Rounded Corners 25">
            <a:extLst>
              <a:ext uri="{FF2B5EF4-FFF2-40B4-BE49-F238E27FC236}">
                <a16:creationId xmlns:a16="http://schemas.microsoft.com/office/drawing/2014/main" id="{C28198F9-26F2-BC94-5A31-7BAEBAB4034F}"/>
              </a:ext>
            </a:extLst>
          </p:cNvPr>
          <p:cNvSpPr/>
          <p:nvPr/>
        </p:nvSpPr>
        <p:spPr>
          <a:xfrm>
            <a:off x="8175263" y="1918934"/>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Road Traffic Act 1988</a:t>
            </a:r>
            <a:endParaRPr lang="en-US"/>
          </a:p>
        </p:txBody>
      </p:sp>
      <p:sp>
        <p:nvSpPr>
          <p:cNvPr id="29" name="Rectangle: Rounded Corners 28">
            <a:extLst>
              <a:ext uri="{FF2B5EF4-FFF2-40B4-BE49-F238E27FC236}">
                <a16:creationId xmlns:a16="http://schemas.microsoft.com/office/drawing/2014/main" id="{438AEA35-A4A2-4464-D41C-F1E1E24E2069}"/>
              </a:ext>
            </a:extLst>
          </p:cNvPr>
          <p:cNvSpPr/>
          <p:nvPr/>
        </p:nvSpPr>
        <p:spPr>
          <a:xfrm>
            <a:off x="2257063" y="4723957"/>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Education Act </a:t>
            </a:r>
            <a:endParaRPr lang="en-US"/>
          </a:p>
        </p:txBody>
      </p:sp>
      <p:sp>
        <p:nvSpPr>
          <p:cNvPr id="31" name="Rectangle: Rounded Corners 30">
            <a:extLst>
              <a:ext uri="{FF2B5EF4-FFF2-40B4-BE49-F238E27FC236}">
                <a16:creationId xmlns:a16="http://schemas.microsoft.com/office/drawing/2014/main" id="{97C6EF7C-68AD-B6E7-D0F6-A2DC2AD30DA7}"/>
              </a:ext>
            </a:extLst>
          </p:cNvPr>
          <p:cNvSpPr/>
          <p:nvPr/>
        </p:nvSpPr>
        <p:spPr>
          <a:xfrm>
            <a:off x="8189640" y="4723957"/>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School Premises (England) regulations 2012</a:t>
            </a:r>
            <a:endParaRPr lang="en-US"/>
          </a:p>
        </p:txBody>
      </p:sp>
    </p:spTree>
    <p:extLst>
      <p:ext uri="{BB962C8B-B14F-4D97-AF65-F5344CB8AC3E}">
        <p14:creationId xmlns:p14="http://schemas.microsoft.com/office/powerpoint/2010/main" val="10912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23" grpId="0" animBg="1"/>
      <p:bldP spid="26" grpId="0" animBg="1"/>
      <p:bldP spid="29"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B697A-81E0-F9AA-AF5F-73E846414D3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F1A16E-7234-F1BA-6159-DCD5CD68A2B3}"/>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645D3E2E-1A24-17E8-C6BB-C25753C30506}"/>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2:</a:t>
            </a:r>
            <a:endParaRPr lang="en-US" sz="3600">
              <a:solidFill>
                <a:srgbClr val="000000"/>
              </a:solidFill>
              <a:latin typeface="Poppins SemiBold"/>
              <a:cs typeface="Poppins SemiBold"/>
            </a:endParaRPr>
          </a:p>
          <a:p>
            <a:r>
              <a:rPr lang="en-GB" sz="3600">
                <a:solidFill>
                  <a:srgbClr val="000000"/>
                </a:solidFill>
                <a:latin typeface="Poppins SemiBold"/>
                <a:cs typeface="Poppins SemiBold"/>
              </a:rPr>
              <a:t>Charlie's Day</a:t>
            </a:r>
            <a:endParaRPr lang="en-US"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48C1C92F-66DA-A206-2F76-2CB7CD756033}"/>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7D58A022-E12E-0845-DED0-FD98DEE55A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5" name="Rectangle: Rounded Corners 4">
            <a:extLst>
              <a:ext uri="{FF2B5EF4-FFF2-40B4-BE49-F238E27FC236}">
                <a16:creationId xmlns:a16="http://schemas.microsoft.com/office/drawing/2014/main" id="{720A180C-5B7D-62A1-676C-52AE6AAAC988}"/>
              </a:ext>
            </a:extLst>
          </p:cNvPr>
          <p:cNvSpPr/>
          <p:nvPr/>
        </p:nvSpPr>
        <p:spPr>
          <a:xfrm>
            <a:off x="1688410" y="1377992"/>
            <a:ext cx="4295641" cy="22496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In the afternoon Charlie has a 30-minute appointment with the school’s careers adviser. They talk about what options Charlie wants to pick for GCSE.</a:t>
            </a:r>
            <a:endParaRPr lang="en-US" sz="2000"/>
          </a:p>
        </p:txBody>
      </p:sp>
      <p:sp>
        <p:nvSpPr>
          <p:cNvPr id="8" name="Rectangle: Rounded Corners 7">
            <a:extLst>
              <a:ext uri="{FF2B5EF4-FFF2-40B4-BE49-F238E27FC236}">
                <a16:creationId xmlns:a16="http://schemas.microsoft.com/office/drawing/2014/main" id="{833A2F57-A7A8-590B-B70D-CEACD079BB95}"/>
              </a:ext>
            </a:extLst>
          </p:cNvPr>
          <p:cNvSpPr/>
          <p:nvPr/>
        </p:nvSpPr>
        <p:spPr>
          <a:xfrm>
            <a:off x="7599182" y="1382066"/>
            <a:ext cx="4295641" cy="2262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After school Charlie gets the bus home, grabs their bike and heads off to do their paper round.</a:t>
            </a:r>
          </a:p>
        </p:txBody>
      </p:sp>
      <p:sp>
        <p:nvSpPr>
          <p:cNvPr id="10" name="Rectangle: Rounded Corners 9">
            <a:extLst>
              <a:ext uri="{FF2B5EF4-FFF2-40B4-BE49-F238E27FC236}">
                <a16:creationId xmlns:a16="http://schemas.microsoft.com/office/drawing/2014/main" id="{FBE399DF-76AB-FD0B-0CA0-16E1BDE78BFB}"/>
              </a:ext>
            </a:extLst>
          </p:cNvPr>
          <p:cNvSpPr/>
          <p:nvPr/>
        </p:nvSpPr>
        <p:spPr>
          <a:xfrm>
            <a:off x="1701110" y="4171992"/>
            <a:ext cx="4295641" cy="22750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When Charlie gets home, they have some French and English homework to do before they can relax. </a:t>
            </a:r>
          </a:p>
        </p:txBody>
      </p:sp>
      <p:sp>
        <p:nvSpPr>
          <p:cNvPr id="11" name="Rectangle: Rounded Corners 10">
            <a:extLst>
              <a:ext uri="{FF2B5EF4-FFF2-40B4-BE49-F238E27FC236}">
                <a16:creationId xmlns:a16="http://schemas.microsoft.com/office/drawing/2014/main" id="{A095A784-11BF-BCF1-7EF3-03C65F2A2FAB}"/>
              </a:ext>
            </a:extLst>
          </p:cNvPr>
          <p:cNvSpPr/>
          <p:nvPr/>
        </p:nvSpPr>
        <p:spPr>
          <a:xfrm>
            <a:off x="7610204" y="4171033"/>
            <a:ext cx="4295641" cy="22750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After dinner Charlie spends some time chatting with friends online before heading to bed.</a:t>
            </a:r>
          </a:p>
        </p:txBody>
      </p:sp>
      <p:sp>
        <p:nvSpPr>
          <p:cNvPr id="23" name="Rectangle: Rounded Corners 22">
            <a:extLst>
              <a:ext uri="{FF2B5EF4-FFF2-40B4-BE49-F238E27FC236}">
                <a16:creationId xmlns:a16="http://schemas.microsoft.com/office/drawing/2014/main" id="{1E2B45E7-A4FE-60FD-9B26-3265D1E211B1}"/>
              </a:ext>
            </a:extLst>
          </p:cNvPr>
          <p:cNvSpPr/>
          <p:nvPr/>
        </p:nvSpPr>
        <p:spPr>
          <a:xfrm>
            <a:off x="2257063" y="1931634"/>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Education (Careers Guidance in Schools) Act 2022</a:t>
            </a:r>
            <a:endParaRPr lang="en-US"/>
          </a:p>
        </p:txBody>
      </p:sp>
      <p:sp>
        <p:nvSpPr>
          <p:cNvPr id="26" name="Rectangle: Rounded Corners 25">
            <a:extLst>
              <a:ext uri="{FF2B5EF4-FFF2-40B4-BE49-F238E27FC236}">
                <a16:creationId xmlns:a16="http://schemas.microsoft.com/office/drawing/2014/main" id="{04EE55EF-698B-F456-55A3-66BFD26CFE1A}"/>
              </a:ext>
            </a:extLst>
          </p:cNvPr>
          <p:cNvSpPr/>
          <p:nvPr/>
        </p:nvSpPr>
        <p:spPr>
          <a:xfrm>
            <a:off x="8188178" y="1932495"/>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Children and Young Persons Act 1933</a:t>
            </a:r>
            <a:endParaRPr lang="en-US"/>
          </a:p>
        </p:txBody>
      </p:sp>
      <p:sp>
        <p:nvSpPr>
          <p:cNvPr id="29" name="Rectangle: Rounded Corners 28">
            <a:extLst>
              <a:ext uri="{FF2B5EF4-FFF2-40B4-BE49-F238E27FC236}">
                <a16:creationId xmlns:a16="http://schemas.microsoft.com/office/drawing/2014/main" id="{8BB482B8-3882-D78E-E804-77331D36A05A}"/>
              </a:ext>
            </a:extLst>
          </p:cNvPr>
          <p:cNvSpPr/>
          <p:nvPr/>
        </p:nvSpPr>
        <p:spPr>
          <a:xfrm>
            <a:off x="2257063" y="4700234"/>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There is no law! </a:t>
            </a:r>
            <a:endParaRPr lang="en-US"/>
          </a:p>
        </p:txBody>
      </p:sp>
      <p:sp>
        <p:nvSpPr>
          <p:cNvPr id="31" name="Rectangle: Rounded Corners 30">
            <a:extLst>
              <a:ext uri="{FF2B5EF4-FFF2-40B4-BE49-F238E27FC236}">
                <a16:creationId xmlns:a16="http://schemas.microsoft.com/office/drawing/2014/main" id="{E7B6C4FD-A6D3-69E0-752D-8ACF81C9BE47}"/>
              </a:ext>
            </a:extLst>
          </p:cNvPr>
          <p:cNvSpPr/>
          <p:nvPr/>
        </p:nvSpPr>
        <p:spPr>
          <a:xfrm>
            <a:off x="8175048" y="4751465"/>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ea typeface="+mn-lt"/>
                <a:cs typeface="Poppins SemiBold"/>
              </a:rPr>
              <a:t>The Online Safety Act 2023</a:t>
            </a:r>
            <a:endParaRPr lang="en-US"/>
          </a:p>
        </p:txBody>
      </p:sp>
      <p:pic>
        <p:nvPicPr>
          <p:cNvPr id="12" name="Graphic 11" descr="CheckList with solid fill">
            <a:extLst>
              <a:ext uri="{FF2B5EF4-FFF2-40B4-BE49-F238E27FC236}">
                <a16:creationId xmlns:a16="http://schemas.microsoft.com/office/drawing/2014/main" id="{5DFC5E2F-5E8D-D189-8B13-79FC20E602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1187" y="1881648"/>
            <a:ext cx="1219200" cy="1206500"/>
          </a:xfrm>
          <a:prstGeom prst="rect">
            <a:avLst/>
          </a:prstGeom>
        </p:spPr>
      </p:pic>
      <p:pic>
        <p:nvPicPr>
          <p:cNvPr id="14" name="Graphic 13" descr="Newspaper with solid fill">
            <a:extLst>
              <a:ext uri="{FF2B5EF4-FFF2-40B4-BE49-F238E27FC236}">
                <a16:creationId xmlns:a16="http://schemas.microsoft.com/office/drawing/2014/main" id="{062A6EB5-A5A6-F48D-EBBD-8A10083DBC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78306" y="1770626"/>
            <a:ext cx="1219200" cy="1219200"/>
          </a:xfrm>
          <a:prstGeom prst="rect">
            <a:avLst/>
          </a:prstGeom>
        </p:spPr>
      </p:pic>
      <p:pic>
        <p:nvPicPr>
          <p:cNvPr id="17" name="Graphic 16" descr="Online meeting with solid fill">
            <a:extLst>
              <a:ext uri="{FF2B5EF4-FFF2-40B4-BE49-F238E27FC236}">
                <a16:creationId xmlns:a16="http://schemas.microsoft.com/office/drawing/2014/main" id="{92A51942-EACC-55D5-BC37-A6AFC6D005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91006" y="4699000"/>
            <a:ext cx="1219200" cy="1219200"/>
          </a:xfrm>
          <a:prstGeom prst="rect">
            <a:avLst/>
          </a:prstGeom>
        </p:spPr>
      </p:pic>
      <p:pic>
        <p:nvPicPr>
          <p:cNvPr id="21" name="Graphic 20" descr="Open book with solid fill">
            <a:extLst>
              <a:ext uri="{FF2B5EF4-FFF2-40B4-BE49-F238E27FC236}">
                <a16:creationId xmlns:a16="http://schemas.microsoft.com/office/drawing/2014/main" id="{94B6F55E-E525-DE20-1564-2616973C43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2006" y="4796913"/>
            <a:ext cx="1219200" cy="1206500"/>
          </a:xfrm>
          <a:prstGeom prst="rect">
            <a:avLst/>
          </a:prstGeom>
        </p:spPr>
      </p:pic>
    </p:spTree>
    <p:extLst>
      <p:ext uri="{BB962C8B-B14F-4D97-AF65-F5344CB8AC3E}">
        <p14:creationId xmlns:p14="http://schemas.microsoft.com/office/powerpoint/2010/main" val="35438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23" grpId="0" animBg="1"/>
      <p:bldP spid="26" grpId="0" animBg="1"/>
      <p:bldP spid="29"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AAE10-82FB-7119-97F3-4502EECD5F8A}"/>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A0124857-DFDD-7DC1-ABE4-54FD1ED36994}"/>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9E1AA54-1FA1-BF3E-F301-6CB8D319C377}"/>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3:</a:t>
            </a:r>
            <a:endParaRPr lang="en-US" i="1"/>
          </a:p>
          <a:p>
            <a:r>
              <a:rPr lang="en-GB" sz="3600">
                <a:solidFill>
                  <a:srgbClr val="000000"/>
                </a:solidFill>
                <a:latin typeface="Poppins SemiBold"/>
                <a:cs typeface="Poppins SemiBold"/>
              </a:rPr>
              <a:t>Who makes the law?</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73E9FC00-0D9C-6D0F-F893-6BDE2595DA51}"/>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4BB2A66B-6E88-7572-4534-58AB823539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10" name="TextBox 6">
            <a:extLst>
              <a:ext uri="{FF2B5EF4-FFF2-40B4-BE49-F238E27FC236}">
                <a16:creationId xmlns:a16="http://schemas.microsoft.com/office/drawing/2014/main" id="{755916B4-EEF1-4907-B51D-826502588B42}"/>
              </a:ext>
            </a:extLst>
          </p:cNvPr>
          <p:cNvSpPr txBox="1"/>
          <p:nvPr/>
        </p:nvSpPr>
        <p:spPr>
          <a:xfrm>
            <a:off x="564279" y="4914948"/>
            <a:ext cx="151373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Poppins SemiBold"/>
                <a:cs typeface="Poppins SemiBold"/>
              </a:rPr>
              <a:t>The Prime Minister?</a:t>
            </a:r>
            <a:endParaRPr lang="en-GB" b="1">
              <a:latin typeface="Poppins SemiBold"/>
              <a:cs typeface="Poppins SemiBold"/>
            </a:endParaRPr>
          </a:p>
        </p:txBody>
      </p:sp>
      <p:sp>
        <p:nvSpPr>
          <p:cNvPr id="11" name="TextBox 18">
            <a:extLst>
              <a:ext uri="{FF2B5EF4-FFF2-40B4-BE49-F238E27FC236}">
                <a16:creationId xmlns:a16="http://schemas.microsoft.com/office/drawing/2014/main" id="{ABE35DF8-1584-4703-B00E-A414E8193458}"/>
              </a:ext>
            </a:extLst>
          </p:cNvPr>
          <p:cNvSpPr txBox="1"/>
          <p:nvPr/>
        </p:nvSpPr>
        <p:spPr>
          <a:xfrm>
            <a:off x="2837181" y="4956534"/>
            <a:ext cx="169483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Poppins SemiBold"/>
                <a:cs typeface="Poppins SemiBold"/>
              </a:rPr>
              <a:t>MPs in</a:t>
            </a:r>
          </a:p>
          <a:p>
            <a:pPr algn="ctr"/>
            <a:r>
              <a:rPr lang="en-US" b="1">
                <a:latin typeface="Poppins SemiBold"/>
                <a:cs typeface="Poppins SemiBold"/>
              </a:rPr>
              <a:t>the House of Commons?</a:t>
            </a:r>
            <a:endParaRPr lang="en-GB" b="1">
              <a:latin typeface="Poppins SemiBold"/>
              <a:cs typeface="Poppins SemiBold"/>
            </a:endParaRPr>
          </a:p>
        </p:txBody>
      </p:sp>
      <p:sp>
        <p:nvSpPr>
          <p:cNvPr id="13" name="TextBox 23">
            <a:extLst>
              <a:ext uri="{FF2B5EF4-FFF2-40B4-BE49-F238E27FC236}">
                <a16:creationId xmlns:a16="http://schemas.microsoft.com/office/drawing/2014/main" id="{A1E2A8E3-9F2E-4F9F-A57C-323D5B864ABD}"/>
              </a:ext>
            </a:extLst>
          </p:cNvPr>
          <p:cNvSpPr txBox="1"/>
          <p:nvPr/>
        </p:nvSpPr>
        <p:spPr>
          <a:xfrm>
            <a:off x="10096165" y="4977770"/>
            <a:ext cx="16948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Poppins SemiBold"/>
                <a:cs typeface="Poppins SemiBold"/>
              </a:rPr>
              <a:t>The King?</a:t>
            </a:r>
            <a:endParaRPr lang="en-GB" b="1">
              <a:latin typeface="Poppins SemiBold"/>
              <a:cs typeface="Poppins SemiBold"/>
            </a:endParaRPr>
          </a:p>
        </p:txBody>
      </p:sp>
      <p:sp>
        <p:nvSpPr>
          <p:cNvPr id="14" name="TextBox 26">
            <a:extLst>
              <a:ext uri="{FF2B5EF4-FFF2-40B4-BE49-F238E27FC236}">
                <a16:creationId xmlns:a16="http://schemas.microsoft.com/office/drawing/2014/main" id="{0B850AF4-DCD6-4B0A-9488-1607A19F112C}"/>
              </a:ext>
            </a:extLst>
          </p:cNvPr>
          <p:cNvSpPr txBox="1"/>
          <p:nvPr/>
        </p:nvSpPr>
        <p:spPr>
          <a:xfrm>
            <a:off x="7652984" y="4962687"/>
            <a:ext cx="169483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Poppins SemiBold"/>
                <a:cs typeface="Poppins SemiBold"/>
              </a:rPr>
              <a:t>The House </a:t>
            </a:r>
          </a:p>
          <a:p>
            <a:pPr algn="ctr"/>
            <a:r>
              <a:rPr lang="en-US" b="1">
                <a:latin typeface="Poppins SemiBold"/>
                <a:cs typeface="Poppins SemiBold"/>
              </a:rPr>
              <a:t>of Lords?</a:t>
            </a:r>
            <a:endParaRPr lang="en-GB" b="1">
              <a:latin typeface="Poppins SemiBold"/>
              <a:cs typeface="Poppins SemiBold"/>
            </a:endParaRPr>
          </a:p>
        </p:txBody>
      </p:sp>
      <p:pic>
        <p:nvPicPr>
          <p:cNvPr id="32" name="Picture 31" descr="A black building with a gate with 10 Downing Street in the background&#10;&#10;AI-generated content may be incorrect.">
            <a:extLst>
              <a:ext uri="{FF2B5EF4-FFF2-40B4-BE49-F238E27FC236}">
                <a16:creationId xmlns:a16="http://schemas.microsoft.com/office/drawing/2014/main" id="{A70FE504-1B8B-8D38-5110-784324D95410}"/>
              </a:ext>
            </a:extLst>
          </p:cNvPr>
          <p:cNvPicPr>
            <a:picLocks noChangeAspect="1"/>
          </p:cNvPicPr>
          <p:nvPr/>
        </p:nvPicPr>
        <p:blipFill>
          <a:blip r:embed="rId7"/>
          <a:stretch>
            <a:fillRect/>
          </a:stretch>
        </p:blipFill>
        <p:spPr>
          <a:xfrm>
            <a:off x="437842" y="3092553"/>
            <a:ext cx="1762125" cy="1590675"/>
          </a:xfrm>
          <a:prstGeom prst="rect">
            <a:avLst/>
          </a:prstGeom>
        </p:spPr>
      </p:pic>
      <p:pic>
        <p:nvPicPr>
          <p:cNvPr id="33" name="Picture 32" descr="A group of people in a room&#10;&#10;AI-generated content may be incorrect.">
            <a:extLst>
              <a:ext uri="{FF2B5EF4-FFF2-40B4-BE49-F238E27FC236}">
                <a16:creationId xmlns:a16="http://schemas.microsoft.com/office/drawing/2014/main" id="{1CB72A1A-EB56-E469-7718-CC68FDB1E5CA}"/>
              </a:ext>
            </a:extLst>
          </p:cNvPr>
          <p:cNvPicPr>
            <a:picLocks noChangeAspect="1"/>
          </p:cNvPicPr>
          <p:nvPr/>
        </p:nvPicPr>
        <p:blipFill>
          <a:blip r:embed="rId8"/>
          <a:stretch>
            <a:fillRect/>
          </a:stretch>
        </p:blipFill>
        <p:spPr>
          <a:xfrm>
            <a:off x="2768395" y="3100234"/>
            <a:ext cx="1771650" cy="1600200"/>
          </a:xfrm>
          <a:prstGeom prst="rect">
            <a:avLst/>
          </a:prstGeom>
        </p:spPr>
      </p:pic>
      <p:pic>
        <p:nvPicPr>
          <p:cNvPr id="34" name="Picture 33" descr="A person in a suit&#10;&#10;AI-generated content may be incorrect.">
            <a:extLst>
              <a:ext uri="{FF2B5EF4-FFF2-40B4-BE49-F238E27FC236}">
                <a16:creationId xmlns:a16="http://schemas.microsoft.com/office/drawing/2014/main" id="{B021783A-6A8E-CD7F-FACF-A758AE21EEC4}"/>
              </a:ext>
            </a:extLst>
          </p:cNvPr>
          <p:cNvPicPr>
            <a:picLocks noChangeAspect="1"/>
          </p:cNvPicPr>
          <p:nvPr/>
        </p:nvPicPr>
        <p:blipFill>
          <a:blip r:embed="rId9"/>
          <a:stretch>
            <a:fillRect/>
          </a:stretch>
        </p:blipFill>
        <p:spPr>
          <a:xfrm>
            <a:off x="10039658" y="3095624"/>
            <a:ext cx="1762125" cy="1600200"/>
          </a:xfrm>
          <a:prstGeom prst="rect">
            <a:avLst/>
          </a:prstGeom>
        </p:spPr>
      </p:pic>
      <p:pic>
        <p:nvPicPr>
          <p:cNvPr id="35" name="Picture 34" descr="A group of people sitting in a room&#10;&#10;AI-generated content may be incorrect.">
            <a:extLst>
              <a:ext uri="{FF2B5EF4-FFF2-40B4-BE49-F238E27FC236}">
                <a16:creationId xmlns:a16="http://schemas.microsoft.com/office/drawing/2014/main" id="{9EC37B45-800C-E9FF-4814-C40FD579A1DF}"/>
              </a:ext>
            </a:extLst>
          </p:cNvPr>
          <p:cNvPicPr>
            <a:picLocks noChangeAspect="1"/>
          </p:cNvPicPr>
          <p:nvPr/>
        </p:nvPicPr>
        <p:blipFill>
          <a:blip r:embed="rId10"/>
          <a:stretch>
            <a:fillRect/>
          </a:stretch>
        </p:blipFill>
        <p:spPr>
          <a:xfrm>
            <a:off x="7638436" y="3103307"/>
            <a:ext cx="1743075" cy="1600200"/>
          </a:xfrm>
          <a:prstGeom prst="rect">
            <a:avLst/>
          </a:prstGeom>
        </p:spPr>
      </p:pic>
      <p:pic>
        <p:nvPicPr>
          <p:cNvPr id="36" name="Picture 35" descr="A group of people walking down a street&#10;&#10;AI-generated content may be incorrect.">
            <a:extLst>
              <a:ext uri="{FF2B5EF4-FFF2-40B4-BE49-F238E27FC236}">
                <a16:creationId xmlns:a16="http://schemas.microsoft.com/office/drawing/2014/main" id="{D39D9559-7619-07B4-CD32-401F212DD2AB}"/>
              </a:ext>
            </a:extLst>
          </p:cNvPr>
          <p:cNvPicPr>
            <a:picLocks noChangeAspect="1"/>
          </p:cNvPicPr>
          <p:nvPr/>
        </p:nvPicPr>
        <p:blipFill>
          <a:blip r:embed="rId11"/>
          <a:stretch>
            <a:fillRect/>
          </a:stretch>
        </p:blipFill>
        <p:spPr>
          <a:xfrm>
            <a:off x="5212633" y="3098697"/>
            <a:ext cx="1752600" cy="1600200"/>
          </a:xfrm>
          <a:prstGeom prst="rect">
            <a:avLst/>
          </a:prstGeom>
        </p:spPr>
      </p:pic>
      <p:sp>
        <p:nvSpPr>
          <p:cNvPr id="37" name="TextBox 26">
            <a:extLst>
              <a:ext uri="{FF2B5EF4-FFF2-40B4-BE49-F238E27FC236}">
                <a16:creationId xmlns:a16="http://schemas.microsoft.com/office/drawing/2014/main" id="{74B490E3-A1F5-8FEA-773C-F4301FB51259}"/>
              </a:ext>
            </a:extLst>
          </p:cNvPr>
          <p:cNvSpPr txBox="1"/>
          <p:nvPr/>
        </p:nvSpPr>
        <p:spPr>
          <a:xfrm>
            <a:off x="5244080" y="4962687"/>
            <a:ext cx="169483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Poppins SemiBold"/>
                <a:cs typeface="Poppins SemiBold"/>
              </a:rPr>
              <a:t>The General Public?</a:t>
            </a:r>
          </a:p>
        </p:txBody>
      </p:sp>
      <p:sp>
        <p:nvSpPr>
          <p:cNvPr id="3" name="Content Placeholder 2">
            <a:extLst>
              <a:ext uri="{FF2B5EF4-FFF2-40B4-BE49-F238E27FC236}">
                <a16:creationId xmlns:a16="http://schemas.microsoft.com/office/drawing/2014/main" id="{1C7E9D8E-863A-A13F-D02F-FB5F23E20DE7}"/>
              </a:ext>
            </a:extLst>
          </p:cNvPr>
          <p:cNvSpPr txBox="1">
            <a:spLocks/>
          </p:cNvSpPr>
          <p:nvPr/>
        </p:nvSpPr>
        <p:spPr>
          <a:xfrm>
            <a:off x="390237" y="6101352"/>
            <a:ext cx="11428522" cy="7758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latin typeface="Arial"/>
                <a:cs typeface="Arial"/>
              </a:rPr>
              <a:t>In your groups, match the role to the correct description on the next page.</a:t>
            </a:r>
          </a:p>
        </p:txBody>
      </p:sp>
      <p:sp>
        <p:nvSpPr>
          <p:cNvPr id="5" name="Rectangle: Rounded Corners 4">
            <a:extLst>
              <a:ext uri="{FF2B5EF4-FFF2-40B4-BE49-F238E27FC236}">
                <a16:creationId xmlns:a16="http://schemas.microsoft.com/office/drawing/2014/main" id="{58E55372-5AAD-8F30-735A-5E04F16BCD1A}"/>
              </a:ext>
            </a:extLst>
          </p:cNvPr>
          <p:cNvSpPr/>
          <p:nvPr/>
        </p:nvSpPr>
        <p:spPr>
          <a:xfrm>
            <a:off x="2198294" y="1411043"/>
            <a:ext cx="7926128" cy="1396981"/>
          </a:xfrm>
          <a:prstGeom prst="roundRect">
            <a:avLst/>
          </a:prstGeom>
          <a:noFill/>
          <a:ln w="57150">
            <a:solidFill>
              <a:srgbClr val="FFE81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800" b="1">
              <a:solidFill>
                <a:srgbClr val="000000"/>
              </a:solidFill>
              <a:latin typeface="Arial"/>
              <a:cs typeface="Arial"/>
            </a:endParaRPr>
          </a:p>
          <a:p>
            <a:pPr algn="ctr"/>
            <a:endParaRPr lang="en-GB" sz="2800" b="1">
              <a:solidFill>
                <a:srgbClr val="000000"/>
              </a:solidFill>
              <a:latin typeface="Arial"/>
              <a:cs typeface="Arial"/>
            </a:endParaRPr>
          </a:p>
          <a:p>
            <a:pPr algn="ctr"/>
            <a:endParaRPr lang="en-GB" sz="2800" b="1">
              <a:solidFill>
                <a:srgbClr val="000000"/>
              </a:solidFill>
              <a:latin typeface="Arial"/>
              <a:cs typeface="Arial"/>
            </a:endParaRPr>
          </a:p>
        </p:txBody>
      </p:sp>
      <p:sp>
        <p:nvSpPr>
          <p:cNvPr id="8" name="TextBox 24">
            <a:extLst>
              <a:ext uri="{FF2B5EF4-FFF2-40B4-BE49-F238E27FC236}">
                <a16:creationId xmlns:a16="http://schemas.microsoft.com/office/drawing/2014/main" id="{B58E5DBC-463B-BB52-663A-73136522D5D8}"/>
              </a:ext>
            </a:extLst>
          </p:cNvPr>
          <p:cNvSpPr txBox="1"/>
          <p:nvPr/>
        </p:nvSpPr>
        <p:spPr>
          <a:xfrm>
            <a:off x="3523151" y="1535127"/>
            <a:ext cx="6503665"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a:latin typeface="Arial"/>
                <a:cs typeface="Arial"/>
              </a:rPr>
              <a:t>With a partner list all the people or institutions you think are involved in making and changing the law in the UK.</a:t>
            </a:r>
            <a:endParaRPr lang="en-US" sz="2000">
              <a:latin typeface="Aptos" panose="020B0004020202020204"/>
              <a:cs typeface="Arial"/>
            </a:endParaRPr>
          </a:p>
        </p:txBody>
      </p:sp>
      <p:pic>
        <p:nvPicPr>
          <p:cNvPr id="17" name="Graphic 5" descr="Speech with solid fill">
            <a:extLst>
              <a:ext uri="{FF2B5EF4-FFF2-40B4-BE49-F238E27FC236}">
                <a16:creationId xmlns:a16="http://schemas.microsoft.com/office/drawing/2014/main" id="{8164CD67-9206-E902-079A-F2A80B64ED7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2337748" y="1521574"/>
            <a:ext cx="1118139" cy="1144437"/>
          </a:xfrm>
          <a:prstGeom prst="rect">
            <a:avLst/>
          </a:prstGeom>
        </p:spPr>
      </p:pic>
    </p:spTree>
    <p:extLst>
      <p:ext uri="{BB962C8B-B14F-4D97-AF65-F5344CB8AC3E}">
        <p14:creationId xmlns:p14="http://schemas.microsoft.com/office/powerpoint/2010/main" val="408347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37"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ADBEF-63CF-D0B4-8814-DEDFDF42E4D1}"/>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6B39FC4D-7B06-D638-2AC9-7261719E3A8E}"/>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C1218EC1-7EB3-07E3-37F5-326F14D341DA}"/>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3:</a:t>
            </a:r>
            <a:endParaRPr lang="en-US" sz="3600" i="1">
              <a:solidFill>
                <a:srgbClr val="000000"/>
              </a:solidFill>
              <a:latin typeface="Poppins SemiBold"/>
              <a:cs typeface="Poppins SemiBold"/>
            </a:endParaRPr>
          </a:p>
          <a:p>
            <a:r>
              <a:rPr lang="en-GB" sz="3600">
                <a:solidFill>
                  <a:srgbClr val="000000"/>
                </a:solidFill>
                <a:latin typeface="Poppins SemiBold"/>
                <a:cs typeface="Poppins SemiBold"/>
              </a:rPr>
              <a:t>Who makes the law?</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547C2CF5-553A-9744-F976-71E7FAB087A1}"/>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419B8105-E9C5-C310-159C-E857702240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4" name="Rectangle: Rounded Corners 3">
            <a:extLst>
              <a:ext uri="{FF2B5EF4-FFF2-40B4-BE49-F238E27FC236}">
                <a16:creationId xmlns:a16="http://schemas.microsoft.com/office/drawing/2014/main" id="{C8550C0A-BC7A-EAA4-1996-D39278BFC760}"/>
              </a:ext>
            </a:extLst>
          </p:cNvPr>
          <p:cNvSpPr/>
          <p:nvPr/>
        </p:nvSpPr>
        <p:spPr>
          <a:xfrm>
            <a:off x="336916" y="1335780"/>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1. A Police Officer</a:t>
            </a:r>
            <a:endParaRPr lang="en-US" err="1"/>
          </a:p>
        </p:txBody>
      </p:sp>
      <p:sp>
        <p:nvSpPr>
          <p:cNvPr id="10" name="Rectangle: Rounded Corners 9">
            <a:extLst>
              <a:ext uri="{FF2B5EF4-FFF2-40B4-BE49-F238E27FC236}">
                <a16:creationId xmlns:a16="http://schemas.microsoft.com/office/drawing/2014/main" id="{0E1927B3-89DE-2A20-D731-BEB75E37057A}"/>
              </a:ext>
            </a:extLst>
          </p:cNvPr>
          <p:cNvSpPr/>
          <p:nvPr/>
        </p:nvSpPr>
        <p:spPr>
          <a:xfrm>
            <a:off x="2700406" y="1335779"/>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2. A Judge</a:t>
            </a:r>
            <a:endParaRPr lang="en-US"/>
          </a:p>
        </p:txBody>
      </p:sp>
      <p:sp>
        <p:nvSpPr>
          <p:cNvPr id="11" name="Rectangle: Rounded Corners 10">
            <a:extLst>
              <a:ext uri="{FF2B5EF4-FFF2-40B4-BE49-F238E27FC236}">
                <a16:creationId xmlns:a16="http://schemas.microsoft.com/office/drawing/2014/main" id="{217F1705-E5B2-1301-3935-DBB1AE1C07C0}"/>
              </a:ext>
            </a:extLst>
          </p:cNvPr>
          <p:cNvSpPr/>
          <p:nvPr/>
        </p:nvSpPr>
        <p:spPr>
          <a:xfrm>
            <a:off x="5038066" y="1335778"/>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3. A Lawyer</a:t>
            </a:r>
            <a:endParaRPr lang="en-US"/>
          </a:p>
        </p:txBody>
      </p:sp>
      <p:sp>
        <p:nvSpPr>
          <p:cNvPr id="13" name="Rectangle: Rounded Corners 12">
            <a:extLst>
              <a:ext uri="{FF2B5EF4-FFF2-40B4-BE49-F238E27FC236}">
                <a16:creationId xmlns:a16="http://schemas.microsoft.com/office/drawing/2014/main" id="{CE428034-CA5C-F76F-E60E-9E486D3F0F60}"/>
              </a:ext>
            </a:extLst>
          </p:cNvPr>
          <p:cNvSpPr/>
          <p:nvPr/>
        </p:nvSpPr>
        <p:spPr>
          <a:xfrm>
            <a:off x="7401558" y="1335780"/>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4. The King</a:t>
            </a:r>
            <a:endParaRPr lang="en-US"/>
          </a:p>
        </p:txBody>
      </p:sp>
      <p:sp>
        <p:nvSpPr>
          <p:cNvPr id="14" name="Rectangle: Rounded Corners 13">
            <a:extLst>
              <a:ext uri="{FF2B5EF4-FFF2-40B4-BE49-F238E27FC236}">
                <a16:creationId xmlns:a16="http://schemas.microsoft.com/office/drawing/2014/main" id="{3078177E-39CC-FF8B-A02A-CA6F67AEA108}"/>
              </a:ext>
            </a:extLst>
          </p:cNvPr>
          <p:cNvSpPr/>
          <p:nvPr/>
        </p:nvSpPr>
        <p:spPr>
          <a:xfrm>
            <a:off x="276848" y="3186118"/>
            <a:ext cx="444778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rgbClr val="000000"/>
                </a:solidFill>
                <a:latin typeface="Poppins SemiBold"/>
                <a:cs typeface="Poppins SemiBold"/>
              </a:rPr>
              <a:t>A. Their role is to maintain law and order within our communities. This includes protecting the public and preventing crime.</a:t>
            </a:r>
            <a:endParaRPr lang="en-US" sz="1200"/>
          </a:p>
        </p:txBody>
      </p:sp>
      <p:sp>
        <p:nvSpPr>
          <p:cNvPr id="15" name="Rectangle: Rounded Corners 14">
            <a:extLst>
              <a:ext uri="{FF2B5EF4-FFF2-40B4-BE49-F238E27FC236}">
                <a16:creationId xmlns:a16="http://schemas.microsoft.com/office/drawing/2014/main" id="{2B47B3A2-A3F0-4011-6CF4-7477CA3B43D2}"/>
              </a:ext>
            </a:extLst>
          </p:cNvPr>
          <p:cNvSpPr/>
          <p:nvPr/>
        </p:nvSpPr>
        <p:spPr>
          <a:xfrm>
            <a:off x="4467847" y="4937176"/>
            <a:ext cx="326791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rgbClr val="000000"/>
                </a:solidFill>
                <a:latin typeface="Poppins SemiBold"/>
                <a:cs typeface="Poppins SemiBold"/>
              </a:rPr>
              <a:t>F. A public officer appointed to preside over cases in a court of law.</a:t>
            </a:r>
            <a:endParaRPr lang="en-US" sz="2000"/>
          </a:p>
        </p:txBody>
      </p:sp>
      <p:sp>
        <p:nvSpPr>
          <p:cNvPr id="16" name="Rectangle: Rounded Corners 15">
            <a:extLst>
              <a:ext uri="{FF2B5EF4-FFF2-40B4-BE49-F238E27FC236}">
                <a16:creationId xmlns:a16="http://schemas.microsoft.com/office/drawing/2014/main" id="{C224639F-056C-A5C3-5AFC-6F2F588650D9}"/>
              </a:ext>
            </a:extLst>
          </p:cNvPr>
          <p:cNvSpPr/>
          <p:nvPr/>
        </p:nvSpPr>
        <p:spPr>
          <a:xfrm>
            <a:off x="252267" y="4077894"/>
            <a:ext cx="6229884" cy="600310"/>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rgbClr val="000000"/>
                </a:solidFill>
                <a:latin typeface="Poppins SemiBold"/>
                <a:cs typeface="Poppins SemiBold"/>
              </a:rPr>
              <a:t>C. A member of the House of Lords. The House of Lords has around over 800 members most of whom were appointed by the monarch on the advice of the prime minister because they are expert in their field (e.g. education, music). </a:t>
            </a:r>
            <a:endParaRPr lang="en-US" sz="1200"/>
          </a:p>
        </p:txBody>
      </p:sp>
      <p:sp>
        <p:nvSpPr>
          <p:cNvPr id="17" name="Rectangle: Rounded Corners 16">
            <a:extLst>
              <a:ext uri="{FF2B5EF4-FFF2-40B4-BE49-F238E27FC236}">
                <a16:creationId xmlns:a16="http://schemas.microsoft.com/office/drawing/2014/main" id="{46CFC533-E0B9-A728-5D21-1404524C4973}"/>
              </a:ext>
            </a:extLst>
          </p:cNvPr>
          <p:cNvSpPr/>
          <p:nvPr/>
        </p:nvSpPr>
        <p:spPr>
          <a:xfrm>
            <a:off x="276846" y="4932800"/>
            <a:ext cx="326791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rgbClr val="000000"/>
                </a:solidFill>
                <a:latin typeface="Poppins SemiBold"/>
                <a:ea typeface="+mn-lt"/>
                <a:cs typeface="Poppins SemiBold"/>
              </a:rPr>
              <a:t>E. The Head of State. They must grant ‘Royal Assent’ for all new law.</a:t>
            </a:r>
            <a:endParaRPr lang="en-US" sz="2000"/>
          </a:p>
        </p:txBody>
      </p:sp>
      <p:sp>
        <p:nvSpPr>
          <p:cNvPr id="18" name="Rectangle: Rounded Corners 17">
            <a:extLst>
              <a:ext uri="{FF2B5EF4-FFF2-40B4-BE49-F238E27FC236}">
                <a16:creationId xmlns:a16="http://schemas.microsoft.com/office/drawing/2014/main" id="{42CBA089-D969-5D74-6050-792CDCC14626}"/>
              </a:ext>
            </a:extLst>
          </p:cNvPr>
          <p:cNvSpPr/>
          <p:nvPr/>
        </p:nvSpPr>
        <p:spPr>
          <a:xfrm>
            <a:off x="276847" y="5911862"/>
            <a:ext cx="5308110"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rgbClr val="000000"/>
                </a:solidFill>
                <a:latin typeface="Poppins SemiBold"/>
                <a:cs typeface="Poppins SemiBold"/>
              </a:rPr>
              <a:t>H. A person who has been elected to represent the people from a particular geographical area (a constituency) in the House of Commons.</a:t>
            </a:r>
            <a:endParaRPr lang="en-US" sz="2000"/>
          </a:p>
        </p:txBody>
      </p:sp>
      <p:sp>
        <p:nvSpPr>
          <p:cNvPr id="19" name="Rectangle: Rounded Corners 18">
            <a:extLst>
              <a:ext uri="{FF2B5EF4-FFF2-40B4-BE49-F238E27FC236}">
                <a16:creationId xmlns:a16="http://schemas.microsoft.com/office/drawing/2014/main" id="{455D2B42-F26D-C5DB-A469-C44509DE11C0}"/>
              </a:ext>
            </a:extLst>
          </p:cNvPr>
          <p:cNvSpPr/>
          <p:nvPr/>
        </p:nvSpPr>
        <p:spPr>
          <a:xfrm>
            <a:off x="9868373" y="1335779"/>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5. Member of Parliament</a:t>
            </a:r>
            <a:endParaRPr lang="en-US"/>
          </a:p>
        </p:txBody>
      </p:sp>
      <p:sp>
        <p:nvSpPr>
          <p:cNvPr id="24" name="Rectangle: Rounded Corners 23">
            <a:extLst>
              <a:ext uri="{FF2B5EF4-FFF2-40B4-BE49-F238E27FC236}">
                <a16:creationId xmlns:a16="http://schemas.microsoft.com/office/drawing/2014/main" id="{67C99EC3-7CA9-122A-23C4-5D0ECDD70D55}"/>
              </a:ext>
            </a:extLst>
          </p:cNvPr>
          <p:cNvSpPr/>
          <p:nvPr/>
        </p:nvSpPr>
        <p:spPr>
          <a:xfrm>
            <a:off x="1512204" y="2226932"/>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6. A Citizen</a:t>
            </a:r>
            <a:endParaRPr lang="en-US"/>
          </a:p>
        </p:txBody>
      </p:sp>
      <p:sp>
        <p:nvSpPr>
          <p:cNvPr id="26" name="Rectangle: Rounded Corners 25">
            <a:extLst>
              <a:ext uri="{FF2B5EF4-FFF2-40B4-BE49-F238E27FC236}">
                <a16:creationId xmlns:a16="http://schemas.microsoft.com/office/drawing/2014/main" id="{A6B35F5E-DD88-C9EB-6FEA-CAD75FB4A152}"/>
              </a:ext>
            </a:extLst>
          </p:cNvPr>
          <p:cNvSpPr/>
          <p:nvPr/>
        </p:nvSpPr>
        <p:spPr>
          <a:xfrm>
            <a:off x="3875694" y="2226931"/>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7. The Prime Minister</a:t>
            </a:r>
            <a:endParaRPr lang="en-US"/>
          </a:p>
        </p:txBody>
      </p:sp>
      <p:sp>
        <p:nvSpPr>
          <p:cNvPr id="27" name="Rectangle: Rounded Corners 26">
            <a:extLst>
              <a:ext uri="{FF2B5EF4-FFF2-40B4-BE49-F238E27FC236}">
                <a16:creationId xmlns:a16="http://schemas.microsoft.com/office/drawing/2014/main" id="{1EEC0C78-5DAF-5906-67D1-D33A0830EE1C}"/>
              </a:ext>
            </a:extLst>
          </p:cNvPr>
          <p:cNvSpPr/>
          <p:nvPr/>
        </p:nvSpPr>
        <p:spPr>
          <a:xfrm>
            <a:off x="6213354" y="2226930"/>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8. The Media</a:t>
            </a:r>
            <a:endParaRPr lang="en-US"/>
          </a:p>
        </p:txBody>
      </p:sp>
      <p:sp>
        <p:nvSpPr>
          <p:cNvPr id="28" name="Rectangle: Rounded Corners 27">
            <a:extLst>
              <a:ext uri="{FF2B5EF4-FFF2-40B4-BE49-F238E27FC236}">
                <a16:creationId xmlns:a16="http://schemas.microsoft.com/office/drawing/2014/main" id="{EA21280E-A4AA-297A-15B9-22CD3AAA91C2}"/>
              </a:ext>
            </a:extLst>
          </p:cNvPr>
          <p:cNvSpPr/>
          <p:nvPr/>
        </p:nvSpPr>
        <p:spPr>
          <a:xfrm>
            <a:off x="8576846" y="2226932"/>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9. A Peer</a:t>
            </a:r>
            <a:endParaRPr lang="en-US"/>
          </a:p>
        </p:txBody>
      </p:sp>
      <p:sp>
        <p:nvSpPr>
          <p:cNvPr id="29" name="Rectangle: Rounded Corners 28">
            <a:extLst>
              <a:ext uri="{FF2B5EF4-FFF2-40B4-BE49-F238E27FC236}">
                <a16:creationId xmlns:a16="http://schemas.microsoft.com/office/drawing/2014/main" id="{6F8C8CFA-1082-5C68-E379-47E54707C1BE}"/>
              </a:ext>
            </a:extLst>
          </p:cNvPr>
          <p:cNvSpPr/>
          <p:nvPr/>
        </p:nvSpPr>
        <p:spPr>
          <a:xfrm>
            <a:off x="5623136" y="3149247"/>
            <a:ext cx="6217594" cy="68634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rgbClr val="000000"/>
                </a:solidFill>
                <a:latin typeface="Poppins SemiBold"/>
                <a:cs typeface="Poppins SemiBold"/>
              </a:rPr>
              <a:t>B. The leader of the Government. They are the person who is in charge of the political party that won the most seats in the House of Commons at the last general election.</a:t>
            </a:r>
            <a:endParaRPr lang="en-US" sz="2000"/>
          </a:p>
        </p:txBody>
      </p:sp>
      <p:sp>
        <p:nvSpPr>
          <p:cNvPr id="30" name="Rectangle: Rounded Corners 29">
            <a:extLst>
              <a:ext uri="{FF2B5EF4-FFF2-40B4-BE49-F238E27FC236}">
                <a16:creationId xmlns:a16="http://schemas.microsoft.com/office/drawing/2014/main" id="{D9E777BC-1EDA-E30B-976D-95222CB28F6D}"/>
              </a:ext>
            </a:extLst>
          </p:cNvPr>
          <p:cNvSpPr/>
          <p:nvPr/>
        </p:nvSpPr>
        <p:spPr>
          <a:xfrm>
            <a:off x="6544911" y="5908110"/>
            <a:ext cx="5308110"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rgbClr val="000000"/>
                </a:solidFill>
                <a:latin typeface="Poppins SemiBold"/>
                <a:cs typeface="Poppins SemiBold"/>
              </a:rPr>
              <a:t>I. This person is an expert in law. They can give advice on legal matters. Some of them can also represent people in court.</a:t>
            </a:r>
            <a:endParaRPr lang="en-US" sz="2000"/>
          </a:p>
        </p:txBody>
      </p:sp>
      <p:sp>
        <p:nvSpPr>
          <p:cNvPr id="31" name="Rectangle: Rounded Corners 30">
            <a:extLst>
              <a:ext uri="{FF2B5EF4-FFF2-40B4-BE49-F238E27FC236}">
                <a16:creationId xmlns:a16="http://schemas.microsoft.com/office/drawing/2014/main" id="{0ED6467A-04EA-2D11-1FCD-08A776D7A801}"/>
              </a:ext>
            </a:extLst>
          </p:cNvPr>
          <p:cNvSpPr/>
          <p:nvPr/>
        </p:nvSpPr>
        <p:spPr>
          <a:xfrm>
            <a:off x="7405233" y="4028732"/>
            <a:ext cx="444778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rgbClr val="000000"/>
                </a:solidFill>
                <a:latin typeface="Poppins SemiBold"/>
                <a:cs typeface="Poppins SemiBold"/>
              </a:rPr>
              <a:t>D. A range of communication outlets through which news and information can be spread.</a:t>
            </a:r>
            <a:endParaRPr lang="en-US" sz="2000"/>
          </a:p>
        </p:txBody>
      </p:sp>
      <p:sp>
        <p:nvSpPr>
          <p:cNvPr id="32" name="Rectangle: Rounded Corners 31">
            <a:extLst>
              <a:ext uri="{FF2B5EF4-FFF2-40B4-BE49-F238E27FC236}">
                <a16:creationId xmlns:a16="http://schemas.microsoft.com/office/drawing/2014/main" id="{4FFBD5DE-BE4A-1E63-5A18-AB1C9864A48F}"/>
              </a:ext>
            </a:extLst>
          </p:cNvPr>
          <p:cNvSpPr/>
          <p:nvPr/>
        </p:nvSpPr>
        <p:spPr>
          <a:xfrm>
            <a:off x="8585102" y="4932799"/>
            <a:ext cx="326791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rgbClr val="000000"/>
                </a:solidFill>
                <a:latin typeface="Poppins SemiBold"/>
                <a:ea typeface="+mn-lt"/>
                <a:cs typeface="Poppins SemiBold"/>
              </a:rPr>
              <a:t>G. Me, you, us! The people that live in a country.</a:t>
            </a:r>
            <a:endParaRPr lang="en-US" sz="2000"/>
          </a:p>
        </p:txBody>
      </p:sp>
    </p:spTree>
    <p:extLst>
      <p:ext uri="{BB962C8B-B14F-4D97-AF65-F5344CB8AC3E}">
        <p14:creationId xmlns:p14="http://schemas.microsoft.com/office/powerpoint/2010/main" val="2329113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32542-3037-218C-CE04-05888B31ADE4}"/>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11824BEE-85CF-970D-1849-878F08066D21}"/>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748E36C4-9B56-7AA6-F7B5-410B5D031487}"/>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3:</a:t>
            </a:r>
            <a:endParaRPr lang="en-US" sz="3600" i="1">
              <a:solidFill>
                <a:srgbClr val="000000"/>
              </a:solidFill>
              <a:latin typeface="Poppins SemiBold"/>
              <a:cs typeface="Poppins SemiBold"/>
            </a:endParaRPr>
          </a:p>
          <a:p>
            <a:r>
              <a:rPr lang="en-GB" sz="3600">
                <a:solidFill>
                  <a:srgbClr val="000000"/>
                </a:solidFill>
                <a:latin typeface="Poppins SemiBold"/>
                <a:cs typeface="Poppins SemiBold"/>
              </a:rPr>
              <a:t>Who makes the law?</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D07EBA60-AE71-598A-956E-EB8EAEC175B7}"/>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ED4D5CD5-84E9-1B11-91CF-91B0390CE0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4" name="Rectangle: Rounded Corners 3">
            <a:extLst>
              <a:ext uri="{FF2B5EF4-FFF2-40B4-BE49-F238E27FC236}">
                <a16:creationId xmlns:a16="http://schemas.microsoft.com/office/drawing/2014/main" id="{A34BF8D4-B657-DC0D-FCC1-AB7DB55A09A8}"/>
              </a:ext>
            </a:extLst>
          </p:cNvPr>
          <p:cNvSpPr/>
          <p:nvPr/>
        </p:nvSpPr>
        <p:spPr>
          <a:xfrm>
            <a:off x="495066" y="1461699"/>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1. A Police Officer</a:t>
            </a:r>
            <a:endParaRPr lang="en-US" err="1"/>
          </a:p>
        </p:txBody>
      </p:sp>
      <p:sp>
        <p:nvSpPr>
          <p:cNvPr id="10" name="Rectangle: Rounded Corners 9">
            <a:extLst>
              <a:ext uri="{FF2B5EF4-FFF2-40B4-BE49-F238E27FC236}">
                <a16:creationId xmlns:a16="http://schemas.microsoft.com/office/drawing/2014/main" id="{0B638F4B-D742-CA7E-D1BD-8944F9F56C59}"/>
              </a:ext>
            </a:extLst>
          </p:cNvPr>
          <p:cNvSpPr/>
          <p:nvPr/>
        </p:nvSpPr>
        <p:spPr>
          <a:xfrm>
            <a:off x="500669" y="2567557"/>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2. A Judge</a:t>
            </a:r>
            <a:endParaRPr lang="en-US"/>
          </a:p>
        </p:txBody>
      </p:sp>
      <p:sp>
        <p:nvSpPr>
          <p:cNvPr id="11" name="Rectangle: Rounded Corners 10">
            <a:extLst>
              <a:ext uri="{FF2B5EF4-FFF2-40B4-BE49-F238E27FC236}">
                <a16:creationId xmlns:a16="http://schemas.microsoft.com/office/drawing/2014/main" id="{3DCA449F-082B-0FC1-C211-95BDB0910504}"/>
              </a:ext>
            </a:extLst>
          </p:cNvPr>
          <p:cNvSpPr/>
          <p:nvPr/>
        </p:nvSpPr>
        <p:spPr>
          <a:xfrm>
            <a:off x="466066" y="3730925"/>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3. A Lawyer</a:t>
            </a:r>
            <a:endParaRPr lang="en-US"/>
          </a:p>
        </p:txBody>
      </p:sp>
      <p:sp>
        <p:nvSpPr>
          <p:cNvPr id="13" name="Rectangle: Rounded Corners 12">
            <a:extLst>
              <a:ext uri="{FF2B5EF4-FFF2-40B4-BE49-F238E27FC236}">
                <a16:creationId xmlns:a16="http://schemas.microsoft.com/office/drawing/2014/main" id="{93A77B86-751F-CC69-CDE1-16E35E8576D3}"/>
              </a:ext>
            </a:extLst>
          </p:cNvPr>
          <p:cNvSpPr/>
          <p:nvPr/>
        </p:nvSpPr>
        <p:spPr>
          <a:xfrm>
            <a:off x="471671" y="4865538"/>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4. The King</a:t>
            </a:r>
            <a:endParaRPr lang="en-US"/>
          </a:p>
        </p:txBody>
      </p:sp>
      <p:sp>
        <p:nvSpPr>
          <p:cNvPr id="14" name="Rectangle: Rounded Corners 13">
            <a:extLst>
              <a:ext uri="{FF2B5EF4-FFF2-40B4-BE49-F238E27FC236}">
                <a16:creationId xmlns:a16="http://schemas.microsoft.com/office/drawing/2014/main" id="{1680603F-0731-25B5-338C-C928B246A30A}"/>
              </a:ext>
            </a:extLst>
          </p:cNvPr>
          <p:cNvSpPr/>
          <p:nvPr/>
        </p:nvSpPr>
        <p:spPr>
          <a:xfrm>
            <a:off x="3698660" y="1460835"/>
            <a:ext cx="7984617"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A. Their role is to maintain law and order within our communities. This includes protecting the public and preventing crime.</a:t>
            </a:r>
            <a:endParaRPr lang="en-US" sz="1600"/>
          </a:p>
        </p:txBody>
      </p:sp>
      <p:sp>
        <p:nvSpPr>
          <p:cNvPr id="15" name="Rectangle: Rounded Corners 14">
            <a:extLst>
              <a:ext uri="{FF2B5EF4-FFF2-40B4-BE49-F238E27FC236}">
                <a16:creationId xmlns:a16="http://schemas.microsoft.com/office/drawing/2014/main" id="{C463B207-844A-B696-53C4-213BC047CE79}"/>
              </a:ext>
            </a:extLst>
          </p:cNvPr>
          <p:cNvSpPr/>
          <p:nvPr/>
        </p:nvSpPr>
        <p:spPr>
          <a:xfrm>
            <a:off x="3720225" y="2564912"/>
            <a:ext cx="7983690" cy="635094"/>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F. A public officer appointed to preside over cases in a court of law.</a:t>
            </a:r>
            <a:endParaRPr lang="en-US" sz="1600"/>
          </a:p>
        </p:txBody>
      </p:sp>
      <p:sp>
        <p:nvSpPr>
          <p:cNvPr id="17" name="Rectangle: Rounded Corners 16">
            <a:extLst>
              <a:ext uri="{FF2B5EF4-FFF2-40B4-BE49-F238E27FC236}">
                <a16:creationId xmlns:a16="http://schemas.microsoft.com/office/drawing/2014/main" id="{0DA19A15-55AA-A1FF-C82F-DD2396411FF2}"/>
              </a:ext>
            </a:extLst>
          </p:cNvPr>
          <p:cNvSpPr/>
          <p:nvPr/>
        </p:nvSpPr>
        <p:spPr>
          <a:xfrm>
            <a:off x="3727413" y="4860914"/>
            <a:ext cx="7998068" cy="635094"/>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ea typeface="+mn-lt"/>
                <a:cs typeface="Poppins SemiBold"/>
              </a:rPr>
              <a:t>E. The Head of State. They must grant ‘Royal Assent’ for all new law.</a:t>
            </a:r>
            <a:endParaRPr lang="en-US" sz="1600"/>
          </a:p>
        </p:txBody>
      </p:sp>
      <p:sp>
        <p:nvSpPr>
          <p:cNvPr id="18" name="Rectangle: Rounded Corners 17">
            <a:extLst>
              <a:ext uri="{FF2B5EF4-FFF2-40B4-BE49-F238E27FC236}">
                <a16:creationId xmlns:a16="http://schemas.microsoft.com/office/drawing/2014/main" id="{04466DE8-1277-4564-EB50-B960CCAEEB0E}"/>
              </a:ext>
            </a:extLst>
          </p:cNvPr>
          <p:cNvSpPr/>
          <p:nvPr/>
        </p:nvSpPr>
        <p:spPr>
          <a:xfrm>
            <a:off x="3727413" y="5911861"/>
            <a:ext cx="8039807" cy="620717"/>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H. A person who has been elected to represent the people from a particular geographical area (a constituency) in the House of Commons.</a:t>
            </a:r>
            <a:endParaRPr lang="en-US" sz="1600"/>
          </a:p>
        </p:txBody>
      </p:sp>
      <p:sp>
        <p:nvSpPr>
          <p:cNvPr id="19" name="Rectangle: Rounded Corners 18">
            <a:extLst>
              <a:ext uri="{FF2B5EF4-FFF2-40B4-BE49-F238E27FC236}">
                <a16:creationId xmlns:a16="http://schemas.microsoft.com/office/drawing/2014/main" id="{09CCC98C-C9B1-C908-F81D-B6A9D4E433F6}"/>
              </a:ext>
            </a:extLst>
          </p:cNvPr>
          <p:cNvSpPr/>
          <p:nvPr/>
        </p:nvSpPr>
        <p:spPr>
          <a:xfrm>
            <a:off x="494334" y="5885132"/>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5. Member of Parliament</a:t>
            </a:r>
            <a:endParaRPr lang="en-US"/>
          </a:p>
        </p:txBody>
      </p:sp>
      <p:sp>
        <p:nvSpPr>
          <p:cNvPr id="24" name="Rectangle: Rounded Corners 23">
            <a:extLst>
              <a:ext uri="{FF2B5EF4-FFF2-40B4-BE49-F238E27FC236}">
                <a16:creationId xmlns:a16="http://schemas.microsoft.com/office/drawing/2014/main" id="{80609451-F765-283D-C164-56497F1AB9F2}"/>
              </a:ext>
            </a:extLst>
          </p:cNvPr>
          <p:cNvSpPr/>
          <p:nvPr/>
        </p:nvSpPr>
        <p:spPr>
          <a:xfrm>
            <a:off x="17902393" y="8969913"/>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6. A Citizen</a:t>
            </a:r>
            <a:endParaRPr lang="en-US"/>
          </a:p>
        </p:txBody>
      </p:sp>
      <p:sp>
        <p:nvSpPr>
          <p:cNvPr id="30" name="Rectangle: Rounded Corners 29">
            <a:extLst>
              <a:ext uri="{FF2B5EF4-FFF2-40B4-BE49-F238E27FC236}">
                <a16:creationId xmlns:a16="http://schemas.microsoft.com/office/drawing/2014/main" id="{E935412A-71C0-F913-F734-BCA34FC2C21F}"/>
              </a:ext>
            </a:extLst>
          </p:cNvPr>
          <p:cNvSpPr/>
          <p:nvPr/>
        </p:nvSpPr>
        <p:spPr>
          <a:xfrm>
            <a:off x="3726950" y="3737129"/>
            <a:ext cx="798229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I. This person is an expert in law. They can give advice on legal matters. Some of them can also represent people in court.</a:t>
            </a:r>
            <a:endParaRPr lang="en-US" sz="1600"/>
          </a:p>
        </p:txBody>
      </p:sp>
      <p:sp>
        <p:nvSpPr>
          <p:cNvPr id="5" name="Arrow: Chevron 4">
            <a:extLst>
              <a:ext uri="{FF2B5EF4-FFF2-40B4-BE49-F238E27FC236}">
                <a16:creationId xmlns:a16="http://schemas.microsoft.com/office/drawing/2014/main" id="{358E8B87-E0BE-B9F8-7583-3C6342EBAD05}"/>
              </a:ext>
            </a:extLst>
          </p:cNvPr>
          <p:cNvSpPr/>
          <p:nvPr/>
        </p:nvSpPr>
        <p:spPr>
          <a:xfrm>
            <a:off x="2755695" y="1383074"/>
            <a:ext cx="582981" cy="783167"/>
          </a:xfrm>
          <a:prstGeom prst="chevron">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6" name="Arrow: Chevron 5">
            <a:extLst>
              <a:ext uri="{FF2B5EF4-FFF2-40B4-BE49-F238E27FC236}">
                <a16:creationId xmlns:a16="http://schemas.microsoft.com/office/drawing/2014/main" id="{162F2E56-DE72-1BD0-58E9-9E09F64C3C8E}"/>
              </a:ext>
            </a:extLst>
          </p:cNvPr>
          <p:cNvSpPr/>
          <p:nvPr/>
        </p:nvSpPr>
        <p:spPr>
          <a:xfrm>
            <a:off x="2755694" y="2490130"/>
            <a:ext cx="582981" cy="783167"/>
          </a:xfrm>
          <a:prstGeom prst="chevron">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8" name="Arrow: Chevron 7">
            <a:extLst>
              <a:ext uri="{FF2B5EF4-FFF2-40B4-BE49-F238E27FC236}">
                <a16:creationId xmlns:a16="http://schemas.microsoft.com/office/drawing/2014/main" id="{1E380A9B-6196-1CEA-F3B8-06F77C64CEF5}"/>
              </a:ext>
            </a:extLst>
          </p:cNvPr>
          <p:cNvSpPr/>
          <p:nvPr/>
        </p:nvSpPr>
        <p:spPr>
          <a:xfrm>
            <a:off x="2755695" y="3654696"/>
            <a:ext cx="582981" cy="783167"/>
          </a:xfrm>
          <a:prstGeom prst="chevron">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16" name="Arrow: Chevron 15">
            <a:extLst>
              <a:ext uri="{FF2B5EF4-FFF2-40B4-BE49-F238E27FC236}">
                <a16:creationId xmlns:a16="http://schemas.microsoft.com/office/drawing/2014/main" id="{E4B460E3-25D6-583A-1D07-1568D8B67F0D}"/>
              </a:ext>
            </a:extLst>
          </p:cNvPr>
          <p:cNvSpPr/>
          <p:nvPr/>
        </p:nvSpPr>
        <p:spPr>
          <a:xfrm>
            <a:off x="2755694" y="4776130"/>
            <a:ext cx="582981" cy="783167"/>
          </a:xfrm>
          <a:prstGeom prst="chevron">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20" name="Arrow: Chevron 19">
            <a:extLst>
              <a:ext uri="{FF2B5EF4-FFF2-40B4-BE49-F238E27FC236}">
                <a16:creationId xmlns:a16="http://schemas.microsoft.com/office/drawing/2014/main" id="{65BEEE61-F4FC-FBBE-CC5F-516941680E91}"/>
              </a:ext>
            </a:extLst>
          </p:cNvPr>
          <p:cNvSpPr/>
          <p:nvPr/>
        </p:nvSpPr>
        <p:spPr>
          <a:xfrm>
            <a:off x="2755695" y="5753791"/>
            <a:ext cx="582981" cy="783167"/>
          </a:xfrm>
          <a:prstGeom prst="chevron">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Tree>
    <p:extLst>
      <p:ext uri="{BB962C8B-B14F-4D97-AF65-F5344CB8AC3E}">
        <p14:creationId xmlns:p14="http://schemas.microsoft.com/office/powerpoint/2010/main" val="3657706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91B3E-DA6B-C17E-C2AD-F565B19E93A0}"/>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C33F8173-026E-940D-78CD-F2E16FB6E2D1}"/>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CDBB27A9-C8B6-A5B5-088E-73900F4299DD}"/>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3:</a:t>
            </a:r>
            <a:endParaRPr lang="en-US" sz="3600" i="1">
              <a:solidFill>
                <a:srgbClr val="000000"/>
              </a:solidFill>
              <a:latin typeface="Poppins SemiBold"/>
              <a:cs typeface="Poppins SemiBold"/>
            </a:endParaRPr>
          </a:p>
          <a:p>
            <a:r>
              <a:rPr lang="en-GB" sz="3600">
                <a:solidFill>
                  <a:srgbClr val="000000"/>
                </a:solidFill>
                <a:latin typeface="Poppins SemiBold"/>
                <a:cs typeface="Poppins SemiBold"/>
              </a:rPr>
              <a:t>Who makes the law?</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DF8B3AD3-106E-279D-D61C-1CCBC2D30EB9}"/>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E5DB18B1-DC7C-6403-F7F1-35A2A81C7C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22" name="Rectangle: Rounded Corners 21">
            <a:extLst>
              <a:ext uri="{FF2B5EF4-FFF2-40B4-BE49-F238E27FC236}">
                <a16:creationId xmlns:a16="http://schemas.microsoft.com/office/drawing/2014/main" id="{E2E2B293-667A-046E-CE7D-2B44AF31AF19}"/>
              </a:ext>
            </a:extLst>
          </p:cNvPr>
          <p:cNvSpPr/>
          <p:nvPr/>
        </p:nvSpPr>
        <p:spPr>
          <a:xfrm>
            <a:off x="3731588" y="5314348"/>
            <a:ext cx="8013249" cy="1218534"/>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C. A member of the House of Lords. The House of Lords has around over 800 members most of whom were appointed by the monarch on the advice of the prime minister because they are expert in their field (e.g. education, music). </a:t>
            </a:r>
            <a:endParaRPr lang="en-US" sz="1600"/>
          </a:p>
        </p:txBody>
      </p:sp>
      <p:sp>
        <p:nvSpPr>
          <p:cNvPr id="23" name="Rectangle: Rounded Corners 22">
            <a:extLst>
              <a:ext uri="{FF2B5EF4-FFF2-40B4-BE49-F238E27FC236}">
                <a16:creationId xmlns:a16="http://schemas.microsoft.com/office/drawing/2014/main" id="{732D129F-3566-B41B-2DCF-EDE694DC2F3E}"/>
              </a:ext>
            </a:extLst>
          </p:cNvPr>
          <p:cNvSpPr/>
          <p:nvPr/>
        </p:nvSpPr>
        <p:spPr>
          <a:xfrm>
            <a:off x="482637" y="2960176"/>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7. The Prime Minister</a:t>
            </a:r>
            <a:endParaRPr lang="en-US"/>
          </a:p>
        </p:txBody>
      </p:sp>
      <p:sp>
        <p:nvSpPr>
          <p:cNvPr id="33" name="Rectangle: Rounded Corners 32">
            <a:extLst>
              <a:ext uri="{FF2B5EF4-FFF2-40B4-BE49-F238E27FC236}">
                <a16:creationId xmlns:a16="http://schemas.microsoft.com/office/drawing/2014/main" id="{C6DD3D0F-EA19-6F7A-BA99-BE0371AB8870}"/>
              </a:ext>
            </a:extLst>
          </p:cNvPr>
          <p:cNvSpPr/>
          <p:nvPr/>
        </p:nvSpPr>
        <p:spPr>
          <a:xfrm>
            <a:off x="476787" y="4196628"/>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8. The Media</a:t>
            </a:r>
            <a:endParaRPr lang="en-US"/>
          </a:p>
        </p:txBody>
      </p:sp>
      <p:sp>
        <p:nvSpPr>
          <p:cNvPr id="34" name="Rectangle: Rounded Corners 33">
            <a:extLst>
              <a:ext uri="{FF2B5EF4-FFF2-40B4-BE49-F238E27FC236}">
                <a16:creationId xmlns:a16="http://schemas.microsoft.com/office/drawing/2014/main" id="{CDB1A3B2-C7E7-33B3-5613-EB185F3B6412}"/>
              </a:ext>
            </a:extLst>
          </p:cNvPr>
          <p:cNvSpPr/>
          <p:nvPr/>
        </p:nvSpPr>
        <p:spPr>
          <a:xfrm>
            <a:off x="482393" y="5591235"/>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9. A Peer</a:t>
            </a:r>
            <a:endParaRPr lang="en-US"/>
          </a:p>
        </p:txBody>
      </p:sp>
      <p:sp>
        <p:nvSpPr>
          <p:cNvPr id="35" name="Rectangle: Rounded Corners 34">
            <a:extLst>
              <a:ext uri="{FF2B5EF4-FFF2-40B4-BE49-F238E27FC236}">
                <a16:creationId xmlns:a16="http://schemas.microsoft.com/office/drawing/2014/main" id="{EC915838-230D-32DE-1870-B784B8D16410}"/>
              </a:ext>
            </a:extLst>
          </p:cNvPr>
          <p:cNvSpPr/>
          <p:nvPr/>
        </p:nvSpPr>
        <p:spPr>
          <a:xfrm>
            <a:off x="3739702" y="2717925"/>
            <a:ext cx="8014120" cy="1117662"/>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B. The leader of the Government. They are the person who is in charge of the political party that won the most seats in the House of Commons at the last general election.</a:t>
            </a:r>
            <a:endParaRPr lang="en-US" sz="1600"/>
          </a:p>
        </p:txBody>
      </p:sp>
      <p:sp>
        <p:nvSpPr>
          <p:cNvPr id="36" name="Rectangle: Rounded Corners 35">
            <a:extLst>
              <a:ext uri="{FF2B5EF4-FFF2-40B4-BE49-F238E27FC236}">
                <a16:creationId xmlns:a16="http://schemas.microsoft.com/office/drawing/2014/main" id="{12D25E98-72BE-254E-05AC-F64DB254E102}"/>
              </a:ext>
            </a:extLst>
          </p:cNvPr>
          <p:cNvSpPr/>
          <p:nvPr/>
        </p:nvSpPr>
        <p:spPr>
          <a:xfrm>
            <a:off x="3724630" y="3999978"/>
            <a:ext cx="8013372" cy="1037659"/>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D. A range of communication outlets through which news and information can be spread.</a:t>
            </a:r>
            <a:endParaRPr lang="en-US" sz="1600"/>
          </a:p>
        </p:txBody>
      </p:sp>
      <p:sp>
        <p:nvSpPr>
          <p:cNvPr id="37" name="Rectangle: Rounded Corners 36">
            <a:extLst>
              <a:ext uri="{FF2B5EF4-FFF2-40B4-BE49-F238E27FC236}">
                <a16:creationId xmlns:a16="http://schemas.microsoft.com/office/drawing/2014/main" id="{1BBF7B58-9204-9D0D-3491-54924728D6E6}"/>
              </a:ext>
            </a:extLst>
          </p:cNvPr>
          <p:cNvSpPr/>
          <p:nvPr/>
        </p:nvSpPr>
        <p:spPr>
          <a:xfrm>
            <a:off x="3754310" y="1453479"/>
            <a:ext cx="8012446" cy="1109545"/>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ea typeface="+mn-lt"/>
                <a:cs typeface="Poppins SemiBold"/>
              </a:rPr>
              <a:t>G. Me, you, us! The people that live in a country.</a:t>
            </a:r>
            <a:endParaRPr lang="en-US" sz="1600"/>
          </a:p>
        </p:txBody>
      </p:sp>
      <p:sp>
        <p:nvSpPr>
          <p:cNvPr id="39" name="Rectangle: Rounded Corners 38">
            <a:extLst>
              <a:ext uri="{FF2B5EF4-FFF2-40B4-BE49-F238E27FC236}">
                <a16:creationId xmlns:a16="http://schemas.microsoft.com/office/drawing/2014/main" id="{373E4EA1-1D07-4C77-FAEE-64F5968A5F3D}"/>
              </a:ext>
            </a:extLst>
          </p:cNvPr>
          <p:cNvSpPr/>
          <p:nvPr/>
        </p:nvSpPr>
        <p:spPr>
          <a:xfrm>
            <a:off x="477034" y="1680592"/>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6. A Citizen</a:t>
            </a:r>
            <a:endParaRPr lang="en-US"/>
          </a:p>
        </p:txBody>
      </p:sp>
      <p:sp>
        <p:nvSpPr>
          <p:cNvPr id="29" name="Arrow: Chevron 28">
            <a:extLst>
              <a:ext uri="{FF2B5EF4-FFF2-40B4-BE49-F238E27FC236}">
                <a16:creationId xmlns:a16="http://schemas.microsoft.com/office/drawing/2014/main" id="{FD30696D-111D-1400-932B-837C9CFF9270}"/>
              </a:ext>
            </a:extLst>
          </p:cNvPr>
          <p:cNvSpPr/>
          <p:nvPr/>
        </p:nvSpPr>
        <p:spPr>
          <a:xfrm>
            <a:off x="2784450" y="1613112"/>
            <a:ext cx="582981" cy="783167"/>
          </a:xfrm>
          <a:prstGeom prst="chevron">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31" name="Arrow: Chevron 30">
            <a:extLst>
              <a:ext uri="{FF2B5EF4-FFF2-40B4-BE49-F238E27FC236}">
                <a16:creationId xmlns:a16="http://schemas.microsoft.com/office/drawing/2014/main" id="{F5FCA444-1247-AA8C-83F3-9DDD03BF4EF5}"/>
              </a:ext>
            </a:extLst>
          </p:cNvPr>
          <p:cNvSpPr/>
          <p:nvPr/>
        </p:nvSpPr>
        <p:spPr>
          <a:xfrm>
            <a:off x="2784449" y="2892696"/>
            <a:ext cx="582981" cy="783167"/>
          </a:xfrm>
          <a:prstGeom prst="chevron">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38" name="Arrow: Chevron 37">
            <a:extLst>
              <a:ext uri="{FF2B5EF4-FFF2-40B4-BE49-F238E27FC236}">
                <a16:creationId xmlns:a16="http://schemas.microsoft.com/office/drawing/2014/main" id="{FDD494FF-66A5-EB02-339D-49A0D46D835D}"/>
              </a:ext>
            </a:extLst>
          </p:cNvPr>
          <p:cNvSpPr/>
          <p:nvPr/>
        </p:nvSpPr>
        <p:spPr>
          <a:xfrm>
            <a:off x="2784450" y="4129149"/>
            <a:ext cx="582981" cy="783167"/>
          </a:xfrm>
          <a:prstGeom prst="chevron">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41" name="Arrow: Chevron 40">
            <a:extLst>
              <a:ext uri="{FF2B5EF4-FFF2-40B4-BE49-F238E27FC236}">
                <a16:creationId xmlns:a16="http://schemas.microsoft.com/office/drawing/2014/main" id="{6E5D5486-021B-A3BF-E130-50BDF7CBB26B}"/>
              </a:ext>
            </a:extLst>
          </p:cNvPr>
          <p:cNvSpPr/>
          <p:nvPr/>
        </p:nvSpPr>
        <p:spPr>
          <a:xfrm>
            <a:off x="2784449" y="5523753"/>
            <a:ext cx="582981" cy="783167"/>
          </a:xfrm>
          <a:prstGeom prst="chevron">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Tree>
    <p:extLst>
      <p:ext uri="{BB962C8B-B14F-4D97-AF65-F5344CB8AC3E}">
        <p14:creationId xmlns:p14="http://schemas.microsoft.com/office/powerpoint/2010/main" val="2805461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F885A-BDE0-AB53-61B7-983BE240252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B591980-3F38-AD2D-D533-E16B7BECCCF2}"/>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3D07F095-7E5F-EE08-F56E-5F0783B3B0AC}"/>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3: </a:t>
            </a:r>
            <a:endParaRPr lang="en-US" sz="3600">
              <a:solidFill>
                <a:srgbClr val="000000"/>
              </a:solidFill>
              <a:latin typeface="Poppins SemiBold"/>
              <a:cs typeface="Poppins SemiBold"/>
            </a:endParaRPr>
          </a:p>
          <a:p>
            <a:r>
              <a:rPr lang="en-GB" sz="3600">
                <a:solidFill>
                  <a:srgbClr val="000000"/>
                </a:solidFill>
                <a:latin typeface="Poppins SemiBold"/>
                <a:cs typeface="Poppins SemiBold"/>
              </a:rPr>
              <a:t>Who makes the law?</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898AE7DD-DB9C-6D09-5662-D89AC64091B0}"/>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16" name="Graphic 15" descr="Scales of justice with solid fill">
            <a:extLst>
              <a:ext uri="{FF2B5EF4-FFF2-40B4-BE49-F238E27FC236}">
                <a16:creationId xmlns:a16="http://schemas.microsoft.com/office/drawing/2014/main" id="{E0C5A7B7-0A38-EE31-D1EA-12797A7341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31" name="Rectangle: Rounded Corners 30">
            <a:extLst>
              <a:ext uri="{FF2B5EF4-FFF2-40B4-BE49-F238E27FC236}">
                <a16:creationId xmlns:a16="http://schemas.microsoft.com/office/drawing/2014/main" id="{CE274B42-8764-BE82-9845-12CC007E0297}"/>
              </a:ext>
            </a:extLst>
          </p:cNvPr>
          <p:cNvSpPr/>
          <p:nvPr/>
        </p:nvSpPr>
        <p:spPr>
          <a:xfrm>
            <a:off x="280471" y="1194669"/>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A Police Officer</a:t>
            </a:r>
            <a:endParaRPr lang="en-US" err="1"/>
          </a:p>
        </p:txBody>
      </p:sp>
      <p:sp>
        <p:nvSpPr>
          <p:cNvPr id="33" name="Rectangle: Rounded Corners 32">
            <a:extLst>
              <a:ext uri="{FF2B5EF4-FFF2-40B4-BE49-F238E27FC236}">
                <a16:creationId xmlns:a16="http://schemas.microsoft.com/office/drawing/2014/main" id="{E80CF917-107B-92C9-2B0B-37D140D83EA5}"/>
              </a:ext>
            </a:extLst>
          </p:cNvPr>
          <p:cNvSpPr/>
          <p:nvPr/>
        </p:nvSpPr>
        <p:spPr>
          <a:xfrm>
            <a:off x="276548" y="1994677"/>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A Judge</a:t>
            </a:r>
            <a:endParaRPr lang="en-US"/>
          </a:p>
        </p:txBody>
      </p:sp>
      <p:sp>
        <p:nvSpPr>
          <p:cNvPr id="35" name="Rectangle: Rounded Corners 34">
            <a:extLst>
              <a:ext uri="{FF2B5EF4-FFF2-40B4-BE49-F238E27FC236}">
                <a16:creationId xmlns:a16="http://schemas.microsoft.com/office/drawing/2014/main" id="{8299C49A-8A53-E593-C39A-A7F9D3EF0216}"/>
              </a:ext>
            </a:extLst>
          </p:cNvPr>
          <p:cNvSpPr/>
          <p:nvPr/>
        </p:nvSpPr>
        <p:spPr>
          <a:xfrm>
            <a:off x="282405" y="2847236"/>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A Lawyer</a:t>
            </a:r>
            <a:endParaRPr lang="en-US"/>
          </a:p>
        </p:txBody>
      </p:sp>
      <p:sp>
        <p:nvSpPr>
          <p:cNvPr id="37" name="Rectangle: Rounded Corners 36">
            <a:extLst>
              <a:ext uri="{FF2B5EF4-FFF2-40B4-BE49-F238E27FC236}">
                <a16:creationId xmlns:a16="http://schemas.microsoft.com/office/drawing/2014/main" id="{1F07621F-2D47-C9C4-5D7E-8E466D60E012}"/>
              </a:ext>
            </a:extLst>
          </p:cNvPr>
          <p:cNvSpPr/>
          <p:nvPr/>
        </p:nvSpPr>
        <p:spPr>
          <a:xfrm>
            <a:off x="284340" y="3673520"/>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King</a:t>
            </a:r>
            <a:endParaRPr lang="en-US"/>
          </a:p>
        </p:txBody>
      </p:sp>
      <p:sp>
        <p:nvSpPr>
          <p:cNvPr id="39" name="Rectangle: Rounded Corners 38">
            <a:extLst>
              <a:ext uri="{FF2B5EF4-FFF2-40B4-BE49-F238E27FC236}">
                <a16:creationId xmlns:a16="http://schemas.microsoft.com/office/drawing/2014/main" id="{7D8A6BB8-991A-8859-A113-5475D77DE85A}"/>
              </a:ext>
            </a:extLst>
          </p:cNvPr>
          <p:cNvSpPr/>
          <p:nvPr/>
        </p:nvSpPr>
        <p:spPr>
          <a:xfrm>
            <a:off x="283373" y="5326087"/>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A Member Of Parliament</a:t>
            </a:r>
            <a:endParaRPr lang="en-US"/>
          </a:p>
        </p:txBody>
      </p:sp>
      <p:sp>
        <p:nvSpPr>
          <p:cNvPr id="41" name="Rectangle: Rounded Corners 40">
            <a:extLst>
              <a:ext uri="{FF2B5EF4-FFF2-40B4-BE49-F238E27FC236}">
                <a16:creationId xmlns:a16="http://schemas.microsoft.com/office/drawing/2014/main" id="{31FF76DE-81DB-116A-11A8-B8EA1D502795}"/>
              </a:ext>
            </a:extLst>
          </p:cNvPr>
          <p:cNvSpPr/>
          <p:nvPr/>
        </p:nvSpPr>
        <p:spPr>
          <a:xfrm>
            <a:off x="281438" y="4499804"/>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Prime Minister</a:t>
            </a:r>
            <a:endParaRPr lang="en-US"/>
          </a:p>
        </p:txBody>
      </p:sp>
      <p:sp>
        <p:nvSpPr>
          <p:cNvPr id="43" name="Rectangle: Rounded Corners 42">
            <a:extLst>
              <a:ext uri="{FF2B5EF4-FFF2-40B4-BE49-F238E27FC236}">
                <a16:creationId xmlns:a16="http://schemas.microsoft.com/office/drawing/2014/main" id="{17C9EEC6-6156-40EF-174C-6354B32B2F8B}"/>
              </a:ext>
            </a:extLst>
          </p:cNvPr>
          <p:cNvSpPr/>
          <p:nvPr/>
        </p:nvSpPr>
        <p:spPr>
          <a:xfrm>
            <a:off x="283373" y="6152371"/>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A Lord or Baroness</a:t>
            </a:r>
          </a:p>
        </p:txBody>
      </p:sp>
      <p:pic>
        <p:nvPicPr>
          <p:cNvPr id="44" name="Graphic 43" descr="Warning with solid fill">
            <a:extLst>
              <a:ext uri="{FF2B5EF4-FFF2-40B4-BE49-F238E27FC236}">
                <a16:creationId xmlns:a16="http://schemas.microsoft.com/office/drawing/2014/main" id="{CE88F5CD-B731-D9BD-AAC0-49CA0B6323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72107" y="5307766"/>
            <a:ext cx="652073" cy="664564"/>
          </a:xfrm>
          <a:prstGeom prst="rect">
            <a:avLst/>
          </a:prstGeom>
        </p:spPr>
      </p:pic>
      <p:pic>
        <p:nvPicPr>
          <p:cNvPr id="45" name="Graphic 44" descr="Thumbs up sign with solid fill">
            <a:extLst>
              <a:ext uri="{FF2B5EF4-FFF2-40B4-BE49-F238E27FC236}">
                <a16:creationId xmlns:a16="http://schemas.microsoft.com/office/drawing/2014/main" id="{C47191DC-AE79-0991-49E5-8A30C542E1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52590" y="3676806"/>
            <a:ext cx="677056" cy="664564"/>
          </a:xfrm>
          <a:prstGeom prst="rect">
            <a:avLst/>
          </a:prstGeom>
        </p:spPr>
      </p:pic>
      <p:pic>
        <p:nvPicPr>
          <p:cNvPr id="46" name="Graphic 45" descr="Thumbs Down with solid fill">
            <a:extLst>
              <a:ext uri="{FF2B5EF4-FFF2-40B4-BE49-F238E27FC236}">
                <a16:creationId xmlns:a16="http://schemas.microsoft.com/office/drawing/2014/main" id="{27BE781E-0690-700F-D0E9-FE0F197C771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58055" y="4494238"/>
            <a:ext cx="677056" cy="677056"/>
          </a:xfrm>
          <a:prstGeom prst="rect">
            <a:avLst/>
          </a:prstGeom>
        </p:spPr>
      </p:pic>
      <p:sp>
        <p:nvSpPr>
          <p:cNvPr id="48" name="Rectangle: Rounded Corners 47">
            <a:extLst>
              <a:ext uri="{FF2B5EF4-FFF2-40B4-BE49-F238E27FC236}">
                <a16:creationId xmlns:a16="http://schemas.microsoft.com/office/drawing/2014/main" id="{E1F98D63-3354-3116-15EE-28D72CB3E973}"/>
              </a:ext>
            </a:extLst>
          </p:cNvPr>
          <p:cNvSpPr/>
          <p:nvPr/>
        </p:nvSpPr>
        <p:spPr>
          <a:xfrm>
            <a:off x="7679715" y="1643653"/>
            <a:ext cx="4295641" cy="4705551"/>
          </a:xfrm>
          <a:prstGeom prst="roundRect">
            <a:avLst/>
          </a:prstGeom>
          <a:noFill/>
          <a:ln w="57150">
            <a:solidFill>
              <a:srgbClr val="E60073"/>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Now you know what everyone does, do you think they can make and change the law?</a:t>
            </a:r>
          </a:p>
          <a:p>
            <a:pPr algn="ctr"/>
            <a:endParaRPr lang="en-GB" sz="2000">
              <a:solidFill>
                <a:srgbClr val="000000"/>
              </a:solidFill>
              <a:latin typeface="Poppins SemiBold"/>
              <a:cs typeface="Poppins SemiBold"/>
            </a:endParaRPr>
          </a:p>
          <a:p>
            <a:pPr algn="ctr"/>
            <a:endParaRPr lang="en-GB" sz="2000">
              <a:solidFill>
                <a:srgbClr val="000000"/>
              </a:solidFill>
              <a:latin typeface="Poppins SemiBold"/>
              <a:cs typeface="Poppins SemiBold"/>
            </a:endParaRPr>
          </a:p>
          <a:p>
            <a:pPr algn="ctr"/>
            <a:r>
              <a:rPr lang="en-GB" sz="2000">
                <a:solidFill>
                  <a:srgbClr val="000000"/>
                </a:solidFill>
                <a:latin typeface="Poppins SemiBold"/>
                <a:cs typeface="Poppins SemiBold"/>
              </a:rPr>
              <a:t>Yes, they can.</a:t>
            </a:r>
            <a:br>
              <a:rPr lang="en-GB" sz="2000">
                <a:solidFill>
                  <a:srgbClr val="000000"/>
                </a:solidFill>
                <a:latin typeface="Poppins SemiBold"/>
                <a:cs typeface="Poppins SemiBold"/>
              </a:rPr>
            </a:br>
            <a:br>
              <a:rPr lang="en-GB" sz="2000">
                <a:solidFill>
                  <a:srgbClr val="000000"/>
                </a:solidFill>
                <a:latin typeface="Poppins SemiBold"/>
                <a:cs typeface="Poppins SemiBold"/>
              </a:rPr>
            </a:br>
            <a:endParaRPr lang="en-GB" sz="2000">
              <a:solidFill>
                <a:srgbClr val="000000"/>
              </a:solidFill>
              <a:latin typeface="Poppins SemiBold"/>
              <a:cs typeface="Poppins SemiBold"/>
            </a:endParaRPr>
          </a:p>
          <a:p>
            <a:pPr algn="ctr"/>
            <a:r>
              <a:rPr lang="en-GB" sz="2000">
                <a:solidFill>
                  <a:srgbClr val="000000"/>
                </a:solidFill>
                <a:latin typeface="Poppins SemiBold"/>
                <a:cs typeface="Poppins SemiBold"/>
              </a:rPr>
              <a:t>No, they can't. </a:t>
            </a:r>
            <a:endParaRPr lang="en-GB"/>
          </a:p>
          <a:p>
            <a:pPr algn="ctr"/>
            <a:endParaRPr lang="en-GB" sz="2000">
              <a:solidFill>
                <a:srgbClr val="000000"/>
              </a:solidFill>
              <a:latin typeface="Poppins SemiBold"/>
              <a:cs typeface="Poppins SemiBold"/>
            </a:endParaRPr>
          </a:p>
          <a:p>
            <a:pPr algn="ctr"/>
            <a:endParaRPr lang="en-GB" sz="2000">
              <a:solidFill>
                <a:srgbClr val="000000"/>
              </a:solidFill>
              <a:latin typeface="Poppins SemiBold"/>
              <a:cs typeface="Poppins SemiBold"/>
            </a:endParaRPr>
          </a:p>
          <a:p>
            <a:pPr algn="ctr"/>
            <a:r>
              <a:rPr lang="en-GB" sz="2000">
                <a:solidFill>
                  <a:srgbClr val="000000"/>
                </a:solidFill>
                <a:latin typeface="Poppins SemiBold"/>
                <a:cs typeface="Poppins SemiBold"/>
              </a:rPr>
              <a:t>      It's complicated!</a:t>
            </a:r>
            <a:endParaRPr lang="en-GB"/>
          </a:p>
        </p:txBody>
      </p:sp>
      <p:pic>
        <p:nvPicPr>
          <p:cNvPr id="53" name="Graphic 52" descr="Warning with solid fill">
            <a:extLst>
              <a:ext uri="{FF2B5EF4-FFF2-40B4-BE49-F238E27FC236}">
                <a16:creationId xmlns:a16="http://schemas.microsoft.com/office/drawing/2014/main" id="{E06567B9-6E45-48C2-2DB3-982E714737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28339" y="3671339"/>
            <a:ext cx="652073" cy="664564"/>
          </a:xfrm>
          <a:prstGeom prst="rect">
            <a:avLst/>
          </a:prstGeom>
        </p:spPr>
      </p:pic>
      <p:pic>
        <p:nvPicPr>
          <p:cNvPr id="54" name="Graphic 53" descr="Thumbs up sign with solid fill">
            <a:extLst>
              <a:ext uri="{FF2B5EF4-FFF2-40B4-BE49-F238E27FC236}">
                <a16:creationId xmlns:a16="http://schemas.microsoft.com/office/drawing/2014/main" id="{00AEFCD4-6278-ECAC-ED1C-4A45421574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33804" y="4476280"/>
            <a:ext cx="677056" cy="664564"/>
          </a:xfrm>
          <a:prstGeom prst="rect">
            <a:avLst/>
          </a:prstGeom>
        </p:spPr>
      </p:pic>
      <p:pic>
        <p:nvPicPr>
          <p:cNvPr id="55" name="Graphic 54" descr="Thumbs Down with solid fill">
            <a:extLst>
              <a:ext uri="{FF2B5EF4-FFF2-40B4-BE49-F238E27FC236}">
                <a16:creationId xmlns:a16="http://schemas.microsoft.com/office/drawing/2014/main" id="{F0534EB4-9559-59B7-B237-420722C9307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39269" y="2820336"/>
            <a:ext cx="677056" cy="677056"/>
          </a:xfrm>
          <a:prstGeom prst="rect">
            <a:avLst/>
          </a:prstGeom>
        </p:spPr>
      </p:pic>
      <p:pic>
        <p:nvPicPr>
          <p:cNvPr id="56" name="Graphic 55" descr="Thumbs up sign with solid fill">
            <a:extLst>
              <a:ext uri="{FF2B5EF4-FFF2-40B4-BE49-F238E27FC236}">
                <a16:creationId xmlns:a16="http://schemas.microsoft.com/office/drawing/2014/main" id="{98FA0F02-ED1D-8281-BC29-CB62857102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33803" y="5325722"/>
            <a:ext cx="677056" cy="664564"/>
          </a:xfrm>
          <a:prstGeom prst="rect">
            <a:avLst/>
          </a:prstGeom>
        </p:spPr>
      </p:pic>
      <p:pic>
        <p:nvPicPr>
          <p:cNvPr id="57" name="Graphic 56" descr="Warning with solid fill">
            <a:extLst>
              <a:ext uri="{FF2B5EF4-FFF2-40B4-BE49-F238E27FC236}">
                <a16:creationId xmlns:a16="http://schemas.microsoft.com/office/drawing/2014/main" id="{8BFCB946-FD80-C9C3-B28C-C5EDD592C3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0830" y="6144715"/>
            <a:ext cx="652073" cy="664564"/>
          </a:xfrm>
          <a:prstGeom prst="rect">
            <a:avLst/>
          </a:prstGeom>
        </p:spPr>
      </p:pic>
      <p:pic>
        <p:nvPicPr>
          <p:cNvPr id="58" name="Graphic 57" descr="Thumbs Down with solid fill">
            <a:extLst>
              <a:ext uri="{FF2B5EF4-FFF2-40B4-BE49-F238E27FC236}">
                <a16:creationId xmlns:a16="http://schemas.microsoft.com/office/drawing/2014/main" id="{53D5A2F7-B4EB-F11C-A5D4-7B6DA395F87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39268" y="1196401"/>
            <a:ext cx="677056" cy="677056"/>
          </a:xfrm>
          <a:prstGeom prst="rect">
            <a:avLst/>
          </a:prstGeom>
        </p:spPr>
      </p:pic>
      <p:sp>
        <p:nvSpPr>
          <p:cNvPr id="61" name="Rectangle: Rounded Corners 60">
            <a:extLst>
              <a:ext uri="{FF2B5EF4-FFF2-40B4-BE49-F238E27FC236}">
                <a16:creationId xmlns:a16="http://schemas.microsoft.com/office/drawing/2014/main" id="{224D343D-1CE9-66FE-8EF1-E0E1921510AE}"/>
              </a:ext>
            </a:extLst>
          </p:cNvPr>
          <p:cNvSpPr/>
          <p:nvPr/>
        </p:nvSpPr>
        <p:spPr>
          <a:xfrm>
            <a:off x="3456689" y="1206186"/>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They make sure people follow the law. </a:t>
            </a:r>
          </a:p>
        </p:txBody>
      </p:sp>
      <p:sp>
        <p:nvSpPr>
          <p:cNvPr id="63" name="Rectangle: Rounded Corners 62">
            <a:extLst>
              <a:ext uri="{FF2B5EF4-FFF2-40B4-BE49-F238E27FC236}">
                <a16:creationId xmlns:a16="http://schemas.microsoft.com/office/drawing/2014/main" id="{195FC260-579B-AC98-CE50-7A66A6F564C4}"/>
              </a:ext>
            </a:extLst>
          </p:cNvPr>
          <p:cNvSpPr/>
          <p:nvPr/>
        </p:nvSpPr>
        <p:spPr>
          <a:xfrm>
            <a:off x="3456688" y="1993169"/>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They use laws to decide cases.</a:t>
            </a:r>
          </a:p>
        </p:txBody>
      </p:sp>
      <p:sp>
        <p:nvSpPr>
          <p:cNvPr id="65" name="Rectangle: Rounded Corners 64">
            <a:extLst>
              <a:ext uri="{FF2B5EF4-FFF2-40B4-BE49-F238E27FC236}">
                <a16:creationId xmlns:a16="http://schemas.microsoft.com/office/drawing/2014/main" id="{28878410-840A-B5CF-12BD-810608A61329}"/>
              </a:ext>
            </a:extLst>
          </p:cNvPr>
          <p:cNvSpPr/>
          <p:nvPr/>
        </p:nvSpPr>
        <p:spPr>
          <a:xfrm>
            <a:off x="3456687" y="2842611"/>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They advise people on the law.</a:t>
            </a:r>
          </a:p>
        </p:txBody>
      </p:sp>
      <p:sp>
        <p:nvSpPr>
          <p:cNvPr id="66" name="Rectangle: Rounded Corners 65">
            <a:extLst>
              <a:ext uri="{FF2B5EF4-FFF2-40B4-BE49-F238E27FC236}">
                <a16:creationId xmlns:a16="http://schemas.microsoft.com/office/drawing/2014/main" id="{58CD2B04-C4DB-2990-201A-6E0C21603FD1}"/>
              </a:ext>
            </a:extLst>
          </p:cNvPr>
          <p:cNvSpPr/>
          <p:nvPr/>
        </p:nvSpPr>
        <p:spPr>
          <a:xfrm>
            <a:off x="3456686" y="3692053"/>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Not really but all laws have to be given Royal Assent by the King.</a:t>
            </a:r>
            <a:endParaRPr lang="en-US"/>
          </a:p>
        </p:txBody>
      </p:sp>
      <p:sp>
        <p:nvSpPr>
          <p:cNvPr id="67" name="Rectangle: Rounded Corners 66">
            <a:extLst>
              <a:ext uri="{FF2B5EF4-FFF2-40B4-BE49-F238E27FC236}">
                <a16:creationId xmlns:a16="http://schemas.microsoft.com/office/drawing/2014/main" id="{BD447A5D-3D99-6EBF-873A-C1B1CAD59B19}"/>
              </a:ext>
            </a:extLst>
          </p:cNvPr>
          <p:cNvSpPr/>
          <p:nvPr/>
        </p:nvSpPr>
        <p:spPr>
          <a:xfrm>
            <a:off x="3456685" y="4479036"/>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Yes, but not on their own.</a:t>
            </a:r>
          </a:p>
        </p:txBody>
      </p:sp>
      <p:sp>
        <p:nvSpPr>
          <p:cNvPr id="68" name="Rectangle: Rounded Corners 67">
            <a:extLst>
              <a:ext uri="{FF2B5EF4-FFF2-40B4-BE49-F238E27FC236}">
                <a16:creationId xmlns:a16="http://schemas.microsoft.com/office/drawing/2014/main" id="{E3E0C525-4C3C-BBAF-EE86-EA7B04E0CB20}"/>
              </a:ext>
            </a:extLst>
          </p:cNvPr>
          <p:cNvSpPr/>
          <p:nvPr/>
        </p:nvSpPr>
        <p:spPr>
          <a:xfrm>
            <a:off x="3456684" y="5303494"/>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Yes, but not on their own.</a:t>
            </a:r>
          </a:p>
        </p:txBody>
      </p:sp>
      <p:sp>
        <p:nvSpPr>
          <p:cNvPr id="69" name="Rectangle: Rounded Corners 68">
            <a:extLst>
              <a:ext uri="{FF2B5EF4-FFF2-40B4-BE49-F238E27FC236}">
                <a16:creationId xmlns:a16="http://schemas.microsoft.com/office/drawing/2014/main" id="{77DC8285-95C0-A864-8AE1-D560DE32C52F}"/>
              </a:ext>
            </a:extLst>
          </p:cNvPr>
          <p:cNvSpPr/>
          <p:nvPr/>
        </p:nvSpPr>
        <p:spPr>
          <a:xfrm>
            <a:off x="3456683" y="6140444"/>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Their job is to debate and suggest amendments to new laws.</a:t>
            </a:r>
          </a:p>
        </p:txBody>
      </p:sp>
      <p:pic>
        <p:nvPicPr>
          <p:cNvPr id="71" name="Graphic 70" descr="Warning with solid fill">
            <a:extLst>
              <a:ext uri="{FF2B5EF4-FFF2-40B4-BE49-F238E27FC236}">
                <a16:creationId xmlns:a16="http://schemas.microsoft.com/office/drawing/2014/main" id="{F3CA092E-7CD4-12A9-3072-495A950047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51343" y="1997814"/>
            <a:ext cx="652073" cy="664564"/>
          </a:xfrm>
          <a:prstGeom prst="rect">
            <a:avLst/>
          </a:prstGeom>
        </p:spPr>
      </p:pic>
    </p:spTree>
    <p:extLst>
      <p:ext uri="{BB962C8B-B14F-4D97-AF65-F5344CB8AC3E}">
        <p14:creationId xmlns:p14="http://schemas.microsoft.com/office/powerpoint/2010/main" val="267257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CE167-7BB6-14A2-FCA0-6F91D7A88922}"/>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A62E7AA-C66A-185E-41EB-66D83FE23581}"/>
              </a:ext>
            </a:extLst>
          </p:cNvPr>
          <p:cNvSpPr/>
          <p:nvPr/>
        </p:nvSpPr>
        <p:spPr>
          <a:xfrm>
            <a:off x="531885" y="5742425"/>
            <a:ext cx="3157969" cy="943529"/>
          </a:xfrm>
          <a:prstGeom prst="roundRect">
            <a:avLst/>
          </a:prstGeom>
          <a:no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Arial"/>
                <a:cs typeface="Arial"/>
              </a:rPr>
              <a:t>The Legislature:</a:t>
            </a:r>
          </a:p>
          <a:p>
            <a:pPr algn="ctr"/>
            <a:r>
              <a:rPr lang="en-GB" b="1">
                <a:solidFill>
                  <a:schemeClr val="tx1"/>
                </a:solidFill>
                <a:latin typeface="Arial"/>
                <a:cs typeface="Arial"/>
              </a:rPr>
              <a:t>makes and changes laws</a:t>
            </a:r>
          </a:p>
        </p:txBody>
      </p:sp>
      <p:pic>
        <p:nvPicPr>
          <p:cNvPr id="12" name="Picture 11">
            <a:extLst>
              <a:ext uri="{FF2B5EF4-FFF2-40B4-BE49-F238E27FC236}">
                <a16:creationId xmlns:a16="http://schemas.microsoft.com/office/drawing/2014/main" id="{A9868477-BE71-4556-3A9D-7988FD76372B}"/>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6F27CED9-72D3-6EA3-BC86-019EBDD42E04}"/>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3: </a:t>
            </a:r>
            <a:endParaRPr lang="en-US" sz="3600">
              <a:solidFill>
                <a:srgbClr val="000000"/>
              </a:solidFill>
              <a:latin typeface="Poppins SemiBold"/>
              <a:cs typeface="Poppins SemiBold"/>
            </a:endParaRPr>
          </a:p>
          <a:p>
            <a:r>
              <a:rPr lang="en-GB" sz="3600">
                <a:solidFill>
                  <a:srgbClr val="000000"/>
                </a:solidFill>
                <a:latin typeface="Poppins SemiBold"/>
                <a:cs typeface="Poppins SemiBold"/>
              </a:rPr>
              <a:t>Who makes the law?</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FC71B83A-22B6-2CBA-DF66-1AAA1522CA15}"/>
              </a:ext>
            </a:extLst>
          </p:cNvPr>
          <p:cNvPicPr>
            <a:picLocks noChangeAspect="1"/>
          </p:cNvPicPr>
          <p:nvPr/>
        </p:nvPicPr>
        <p:blipFill>
          <a:blip r:embed="rId4"/>
          <a:stretch>
            <a:fillRect/>
          </a:stretch>
        </p:blipFill>
        <p:spPr>
          <a:xfrm>
            <a:off x="11166921" y="87814"/>
            <a:ext cx="935567" cy="1019175"/>
          </a:xfrm>
          <a:prstGeom prst="rect">
            <a:avLst/>
          </a:prstGeom>
        </p:spPr>
      </p:pic>
      <p:sp>
        <p:nvSpPr>
          <p:cNvPr id="20" name="Rectangle: Rounded Corners 19">
            <a:extLst>
              <a:ext uri="{FF2B5EF4-FFF2-40B4-BE49-F238E27FC236}">
                <a16:creationId xmlns:a16="http://schemas.microsoft.com/office/drawing/2014/main" id="{FE78CF64-2C42-0215-AD67-D1C9E850615B}"/>
              </a:ext>
            </a:extLst>
          </p:cNvPr>
          <p:cNvSpPr/>
          <p:nvPr/>
        </p:nvSpPr>
        <p:spPr>
          <a:xfrm>
            <a:off x="4417947" y="5742424"/>
            <a:ext cx="3157969" cy="943529"/>
          </a:xfrm>
          <a:prstGeom prst="roundRect">
            <a:avLst/>
          </a:prstGeom>
          <a:no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Arial"/>
                <a:cs typeface="Arial"/>
              </a:rPr>
              <a:t>The Executive:</a:t>
            </a:r>
          </a:p>
          <a:p>
            <a:pPr algn="ctr"/>
            <a:r>
              <a:rPr lang="en-GB" b="1">
                <a:solidFill>
                  <a:schemeClr val="tx1"/>
                </a:solidFill>
                <a:latin typeface="Arial"/>
                <a:cs typeface="Arial"/>
              </a:rPr>
              <a:t>puts laws into practice and makes policy</a:t>
            </a:r>
          </a:p>
        </p:txBody>
      </p:sp>
      <p:sp>
        <p:nvSpPr>
          <p:cNvPr id="21" name="Rectangle: Rounded Corners 20">
            <a:extLst>
              <a:ext uri="{FF2B5EF4-FFF2-40B4-BE49-F238E27FC236}">
                <a16:creationId xmlns:a16="http://schemas.microsoft.com/office/drawing/2014/main" id="{FA283AE7-E302-9BC8-6576-BA8D85BCE1F4}"/>
              </a:ext>
            </a:extLst>
          </p:cNvPr>
          <p:cNvSpPr/>
          <p:nvPr/>
        </p:nvSpPr>
        <p:spPr>
          <a:xfrm>
            <a:off x="8449404" y="5742425"/>
            <a:ext cx="3157969" cy="943529"/>
          </a:xfrm>
          <a:prstGeom prst="roundRect">
            <a:avLst/>
          </a:prstGeom>
          <a:no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Arial"/>
                <a:cs typeface="Arial"/>
              </a:rPr>
              <a:t>The Judiciary: Interprets and upholds the law</a:t>
            </a:r>
            <a:endParaRPr lang="en-US"/>
          </a:p>
        </p:txBody>
      </p:sp>
      <p:pic>
        <p:nvPicPr>
          <p:cNvPr id="25" name="Graphic 24" descr="Scales of justice with solid fill">
            <a:extLst>
              <a:ext uri="{FF2B5EF4-FFF2-40B4-BE49-F238E27FC236}">
                <a16:creationId xmlns:a16="http://schemas.microsoft.com/office/drawing/2014/main" id="{66EC296A-96EF-DB88-4B83-6EB1115F16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3" name="Content Placeholder 2">
            <a:extLst>
              <a:ext uri="{FF2B5EF4-FFF2-40B4-BE49-F238E27FC236}">
                <a16:creationId xmlns:a16="http://schemas.microsoft.com/office/drawing/2014/main" id="{845373A2-9E41-3EAA-C19F-58057CB973E5}"/>
              </a:ext>
            </a:extLst>
          </p:cNvPr>
          <p:cNvSpPr txBox="1">
            <a:spLocks/>
          </p:cNvSpPr>
          <p:nvPr/>
        </p:nvSpPr>
        <p:spPr>
          <a:xfrm>
            <a:off x="-2022" y="2301679"/>
            <a:ext cx="12175543" cy="13820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GB">
                <a:latin typeface="Arial"/>
                <a:cs typeface="Arial"/>
              </a:rPr>
              <a:t>In the UK, we try to solve this problem by having 3 separate powers...</a:t>
            </a:r>
          </a:p>
        </p:txBody>
      </p:sp>
      <p:sp>
        <p:nvSpPr>
          <p:cNvPr id="6" name="Rectangle: Rounded Corners 5">
            <a:extLst>
              <a:ext uri="{FF2B5EF4-FFF2-40B4-BE49-F238E27FC236}">
                <a16:creationId xmlns:a16="http://schemas.microsoft.com/office/drawing/2014/main" id="{5EDB1C05-800B-88A5-2514-BED2206A6B3F}"/>
              </a:ext>
            </a:extLst>
          </p:cNvPr>
          <p:cNvSpPr/>
          <p:nvPr/>
        </p:nvSpPr>
        <p:spPr>
          <a:xfrm>
            <a:off x="477157" y="2974782"/>
            <a:ext cx="3157969" cy="583631"/>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latin typeface="Poppins SemiBold"/>
                <a:cs typeface="Arial"/>
              </a:rPr>
              <a:t>Parliament</a:t>
            </a:r>
          </a:p>
        </p:txBody>
      </p:sp>
      <p:sp>
        <p:nvSpPr>
          <p:cNvPr id="8" name="Rectangle: Rounded Corners 7">
            <a:extLst>
              <a:ext uri="{FF2B5EF4-FFF2-40B4-BE49-F238E27FC236}">
                <a16:creationId xmlns:a16="http://schemas.microsoft.com/office/drawing/2014/main" id="{D824000D-2C76-3D82-8F42-C6ACD8923A59}"/>
              </a:ext>
            </a:extLst>
          </p:cNvPr>
          <p:cNvSpPr/>
          <p:nvPr/>
        </p:nvSpPr>
        <p:spPr>
          <a:xfrm>
            <a:off x="4364610" y="2974781"/>
            <a:ext cx="3157969" cy="583631"/>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latin typeface="Poppins SemiBold"/>
                <a:cs typeface="Arial"/>
              </a:rPr>
              <a:t>The Government</a:t>
            </a:r>
          </a:p>
        </p:txBody>
      </p:sp>
      <p:sp>
        <p:nvSpPr>
          <p:cNvPr id="10" name="Rectangle: Rounded Corners 9">
            <a:extLst>
              <a:ext uri="{FF2B5EF4-FFF2-40B4-BE49-F238E27FC236}">
                <a16:creationId xmlns:a16="http://schemas.microsoft.com/office/drawing/2014/main" id="{9A703371-052E-DD8A-4F28-9DBCFC1A5B85}"/>
              </a:ext>
            </a:extLst>
          </p:cNvPr>
          <p:cNvSpPr/>
          <p:nvPr/>
        </p:nvSpPr>
        <p:spPr>
          <a:xfrm>
            <a:off x="8394676" y="2931651"/>
            <a:ext cx="3157969" cy="583631"/>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latin typeface="Poppins SemiBold"/>
                <a:cs typeface="Arial"/>
              </a:rPr>
              <a:t>Justice System</a:t>
            </a:r>
            <a:endParaRPr lang="en-US">
              <a:solidFill>
                <a:schemeClr val="tx1"/>
              </a:solidFill>
            </a:endParaRPr>
          </a:p>
        </p:txBody>
      </p:sp>
      <p:pic>
        <p:nvPicPr>
          <p:cNvPr id="14" name="Picture 13" descr="A group of people sitting in a room&#10;&#10;AI-generated content may be incorrect.">
            <a:extLst>
              <a:ext uri="{FF2B5EF4-FFF2-40B4-BE49-F238E27FC236}">
                <a16:creationId xmlns:a16="http://schemas.microsoft.com/office/drawing/2014/main" id="{D9F9CF6B-2BF4-32A9-F800-E4266B8FA0B9}"/>
              </a:ext>
            </a:extLst>
          </p:cNvPr>
          <p:cNvPicPr>
            <a:picLocks noChangeAspect="1"/>
          </p:cNvPicPr>
          <p:nvPr/>
        </p:nvPicPr>
        <p:blipFill>
          <a:blip r:embed="rId7"/>
          <a:stretch>
            <a:fillRect/>
          </a:stretch>
        </p:blipFill>
        <p:spPr>
          <a:xfrm>
            <a:off x="724738" y="3740664"/>
            <a:ext cx="2669870" cy="1756356"/>
          </a:xfrm>
          <a:prstGeom prst="rect">
            <a:avLst/>
          </a:prstGeom>
        </p:spPr>
      </p:pic>
      <p:pic>
        <p:nvPicPr>
          <p:cNvPr id="16" name="Picture 15" descr="A sign on a building&#10;&#10;AI-generated content may be incorrect.">
            <a:extLst>
              <a:ext uri="{FF2B5EF4-FFF2-40B4-BE49-F238E27FC236}">
                <a16:creationId xmlns:a16="http://schemas.microsoft.com/office/drawing/2014/main" id="{3EAF4EB6-22E9-3938-1E1D-1F7DFC0F844D}"/>
              </a:ext>
            </a:extLst>
          </p:cNvPr>
          <p:cNvPicPr>
            <a:picLocks noChangeAspect="1"/>
          </p:cNvPicPr>
          <p:nvPr/>
        </p:nvPicPr>
        <p:blipFill>
          <a:blip r:embed="rId8"/>
          <a:srcRect l="18478" t="11521" r="11413" b="6912"/>
          <a:stretch>
            <a:fillRect/>
          </a:stretch>
        </p:blipFill>
        <p:spPr>
          <a:xfrm>
            <a:off x="8712681" y="3747116"/>
            <a:ext cx="2553986" cy="1749903"/>
          </a:xfrm>
          <a:prstGeom prst="rect">
            <a:avLst/>
          </a:prstGeom>
        </p:spPr>
      </p:pic>
      <p:sp>
        <p:nvSpPr>
          <p:cNvPr id="5" name="Content Placeholder 2">
            <a:extLst>
              <a:ext uri="{FF2B5EF4-FFF2-40B4-BE49-F238E27FC236}">
                <a16:creationId xmlns:a16="http://schemas.microsoft.com/office/drawing/2014/main" id="{863ACA10-4600-5E02-8A9B-D101B1CEE1A0}"/>
              </a:ext>
            </a:extLst>
          </p:cNvPr>
          <p:cNvSpPr>
            <a:spLocks noGrp="1"/>
          </p:cNvSpPr>
          <p:nvPr/>
        </p:nvSpPr>
        <p:spPr>
          <a:xfrm>
            <a:off x="1507603" y="1262795"/>
            <a:ext cx="10117260" cy="914763"/>
          </a:xfrm>
          <a:prstGeom prst="rect">
            <a:avLst/>
          </a:prstGeom>
        </p:spPr>
        <p:txBody>
          <a:bodyPr vert="horz" lIns="91440" tIns="45720" rIns="91440" bIns="45720" rtlCol="0" anchor="t">
            <a:normAutofit/>
          </a:bodyPr>
          <a:lstStyle>
            <a:defPPr>
              <a:defRPr lang="en-GB"/>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atin typeface="Arial"/>
                <a:cs typeface="Arial"/>
              </a:rPr>
              <a:t>Think to yourself, </a:t>
            </a:r>
            <a:r>
              <a:rPr lang="en-GB" b="1">
                <a:latin typeface="Arial"/>
                <a:cs typeface="Arial"/>
              </a:rPr>
              <a:t>what are some of the problems that could arise if there was no balance of power?</a:t>
            </a:r>
            <a:endParaRPr lang="en-US" b="1"/>
          </a:p>
        </p:txBody>
      </p:sp>
      <p:pic>
        <p:nvPicPr>
          <p:cNvPr id="22" name="Graphic 8" descr="Thought bubble with solid fill">
            <a:extLst>
              <a:ext uri="{FF2B5EF4-FFF2-40B4-BE49-F238E27FC236}">
                <a16:creationId xmlns:a16="http://schemas.microsoft.com/office/drawing/2014/main" id="{C7E2D4A4-90A8-2C06-A8CA-0558300929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0220" y="1265587"/>
            <a:ext cx="914400" cy="914400"/>
          </a:xfrm>
          <a:prstGeom prst="rect">
            <a:avLst/>
          </a:prstGeom>
        </p:spPr>
      </p:pic>
      <p:pic>
        <p:nvPicPr>
          <p:cNvPr id="24" name="Picture 23" descr="GDS unveils colourful £500k refresh of GOV.UK – PublicTechnology">
            <a:extLst>
              <a:ext uri="{FF2B5EF4-FFF2-40B4-BE49-F238E27FC236}">
                <a16:creationId xmlns:a16="http://schemas.microsoft.com/office/drawing/2014/main" id="{51952CA1-6603-F87B-2372-F4800A9C7EDC}"/>
              </a:ext>
            </a:extLst>
          </p:cNvPr>
          <p:cNvPicPr>
            <a:picLocks noChangeAspect="1"/>
          </p:cNvPicPr>
          <p:nvPr/>
        </p:nvPicPr>
        <p:blipFill>
          <a:blip r:embed="rId11"/>
          <a:stretch>
            <a:fillRect/>
          </a:stretch>
        </p:blipFill>
        <p:spPr>
          <a:xfrm>
            <a:off x="4559085" y="3713134"/>
            <a:ext cx="2880101" cy="1821051"/>
          </a:xfrm>
          <a:prstGeom prst="rect">
            <a:avLst/>
          </a:prstGeom>
        </p:spPr>
      </p:pic>
    </p:spTree>
    <p:extLst>
      <p:ext uri="{BB962C8B-B14F-4D97-AF65-F5344CB8AC3E}">
        <p14:creationId xmlns:p14="http://schemas.microsoft.com/office/powerpoint/2010/main" val="209023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3" grpId="0"/>
      <p:bldP spid="6"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F4804-B107-FD3C-21A3-0F3237C7F107}"/>
            </a:ext>
          </a:extLst>
        </p:cNvPr>
        <p:cNvGrpSpPr/>
        <p:nvPr/>
      </p:nvGrpSpPr>
      <p:grpSpPr>
        <a:xfrm>
          <a:off x="0" y="0"/>
          <a:ext cx="0" cy="0"/>
          <a:chOff x="0" y="0"/>
          <a:chExt cx="0" cy="0"/>
        </a:xfrm>
      </p:grpSpPr>
      <p:sp>
        <p:nvSpPr>
          <p:cNvPr id="51" name="TextBox 50">
            <a:extLst>
              <a:ext uri="{FF2B5EF4-FFF2-40B4-BE49-F238E27FC236}">
                <a16:creationId xmlns:a16="http://schemas.microsoft.com/office/drawing/2014/main" id="{8989326F-BD6A-B1E5-DE91-0441B65CA770}"/>
              </a:ext>
            </a:extLst>
          </p:cNvPr>
          <p:cNvSpPr txBox="1"/>
          <p:nvPr/>
        </p:nvSpPr>
        <p:spPr>
          <a:xfrm>
            <a:off x="368264" y="1922118"/>
            <a:ext cx="3366335"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GB" sz="1400">
                <a:latin typeface="Arial"/>
                <a:cs typeface="Arial"/>
              </a:rPr>
              <a:t>Allow a minimum of 45 </a:t>
            </a:r>
            <a:endParaRPr lang="en-US" sz="1400">
              <a:latin typeface="Arial"/>
              <a:cs typeface="Arial"/>
            </a:endParaRPr>
          </a:p>
          <a:p>
            <a:r>
              <a:rPr lang="en-GB" sz="1400">
                <a:latin typeface="Arial"/>
                <a:cs typeface="Arial"/>
              </a:rPr>
              <a:t>      minutes to deliver the </a:t>
            </a:r>
            <a:endParaRPr lang="en-US" sz="1400">
              <a:latin typeface="Arial"/>
              <a:cs typeface="Arial"/>
            </a:endParaRPr>
          </a:p>
          <a:p>
            <a:r>
              <a:rPr lang="en-GB" sz="1400">
                <a:latin typeface="Arial"/>
                <a:cs typeface="Arial"/>
              </a:rPr>
              <a:t>      lesson.</a:t>
            </a:r>
            <a:endParaRPr lang="en-US" sz="1400">
              <a:latin typeface="Arial"/>
              <a:cs typeface="Arial"/>
            </a:endParaRPr>
          </a:p>
          <a:p>
            <a:pPr marL="285750" indent="-285750">
              <a:buFont typeface="Wingdings"/>
              <a:buChar char="q"/>
            </a:pPr>
            <a:endParaRPr lang="en-GB" sz="1400">
              <a:latin typeface="Arial"/>
              <a:cs typeface="Arial"/>
            </a:endParaRPr>
          </a:p>
          <a:p>
            <a:pPr marL="285750" indent="-285750">
              <a:buFont typeface="Wingdings"/>
              <a:buChar char="q"/>
            </a:pPr>
            <a:r>
              <a:rPr lang="en-GB" sz="1400">
                <a:latin typeface="Arial"/>
                <a:cs typeface="Arial"/>
              </a:rPr>
              <a:t>Familiarise yourself with the</a:t>
            </a:r>
            <a:r>
              <a:rPr lang="en-GB" sz="1400" b="1">
                <a:latin typeface="Arial"/>
                <a:cs typeface="Arial"/>
              </a:rPr>
              <a:t> Lesson Overview (Slide 3)</a:t>
            </a:r>
            <a:r>
              <a:rPr lang="en-GB" sz="1400">
                <a:latin typeface="Arial"/>
                <a:cs typeface="Arial"/>
              </a:rPr>
              <a:t> and slides.</a:t>
            </a:r>
            <a:endParaRPr lang="en-US" sz="1400">
              <a:latin typeface="Arial"/>
              <a:cs typeface="Arial"/>
            </a:endParaRPr>
          </a:p>
          <a:p>
            <a:pPr marL="285750" indent="-285750">
              <a:buFont typeface="Wingdings"/>
              <a:buChar char="q"/>
            </a:pPr>
            <a:endParaRPr lang="en-GB" sz="1400">
              <a:latin typeface="Arial"/>
              <a:cs typeface="Arial"/>
            </a:endParaRPr>
          </a:p>
          <a:p>
            <a:pPr marL="285750" indent="-285750">
              <a:buFont typeface="Wingdings"/>
              <a:buChar char="q"/>
            </a:pPr>
            <a:r>
              <a:rPr lang="en-GB" sz="1400">
                <a:latin typeface="Arial"/>
                <a:cs typeface="Arial"/>
              </a:rPr>
              <a:t>Read the </a:t>
            </a:r>
            <a:r>
              <a:rPr lang="en-GB" sz="1400" b="1">
                <a:latin typeface="Arial"/>
                <a:cs typeface="Arial"/>
              </a:rPr>
              <a:t>Top Tips &amp; Rule of Law 101 (Slide 4 and 5).</a:t>
            </a:r>
          </a:p>
          <a:p>
            <a:pPr marL="285750" indent="-285750">
              <a:buFont typeface="Wingdings"/>
              <a:buChar char="q"/>
            </a:pPr>
            <a:endParaRPr lang="en-GB" sz="1400">
              <a:latin typeface="Arial"/>
              <a:cs typeface="Arial"/>
            </a:endParaRPr>
          </a:p>
          <a:p>
            <a:pPr marL="285750" indent="-285750">
              <a:buFont typeface="Wingdings"/>
              <a:buChar char="q"/>
            </a:pPr>
            <a:r>
              <a:rPr lang="en-GB" sz="1400">
                <a:latin typeface="Arial"/>
                <a:cs typeface="Arial"/>
              </a:rPr>
              <a:t>Read the </a:t>
            </a:r>
            <a:r>
              <a:rPr lang="en-GB" sz="1400" b="1">
                <a:latin typeface="Arial"/>
                <a:cs typeface="Arial"/>
              </a:rPr>
              <a:t>'Notes'</a:t>
            </a:r>
            <a:r>
              <a:rPr lang="en-GB" sz="1400">
                <a:latin typeface="Arial"/>
                <a:cs typeface="Arial"/>
              </a:rPr>
              <a:t> in each slide which have more information.</a:t>
            </a:r>
          </a:p>
          <a:p>
            <a:endParaRPr lang="en-GB" sz="1400">
              <a:latin typeface="Arial"/>
              <a:cs typeface="Arial"/>
            </a:endParaRPr>
          </a:p>
        </p:txBody>
      </p:sp>
      <p:pic>
        <p:nvPicPr>
          <p:cNvPr id="20" name="Picture 19" descr="A close up of a red square&#10;&#10;AI-generated content may be incorrect.">
            <a:extLst>
              <a:ext uri="{FF2B5EF4-FFF2-40B4-BE49-F238E27FC236}">
                <a16:creationId xmlns:a16="http://schemas.microsoft.com/office/drawing/2014/main" id="{BE238818-D0F8-F682-6F04-53FB46CA736A}"/>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E9862F51-0DFF-F105-6698-9EDC2B9A7856}"/>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preparation</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6BFE5A8B-E7BC-81C5-0957-1DB087BDE9AB}"/>
              </a:ext>
            </a:extLst>
          </p:cNvPr>
          <p:cNvPicPr>
            <a:picLocks noChangeAspect="1"/>
          </p:cNvPicPr>
          <p:nvPr/>
        </p:nvPicPr>
        <p:blipFill>
          <a:blip r:embed="rId4"/>
          <a:stretch>
            <a:fillRect/>
          </a:stretch>
        </p:blipFill>
        <p:spPr>
          <a:xfrm>
            <a:off x="11166921" y="87814"/>
            <a:ext cx="935567" cy="1019175"/>
          </a:xfrm>
          <a:prstGeom prst="rect">
            <a:avLst/>
          </a:prstGeom>
        </p:spPr>
      </p:pic>
      <p:sp>
        <p:nvSpPr>
          <p:cNvPr id="40" name="Rectangle 39">
            <a:extLst>
              <a:ext uri="{FF2B5EF4-FFF2-40B4-BE49-F238E27FC236}">
                <a16:creationId xmlns:a16="http://schemas.microsoft.com/office/drawing/2014/main" id="{2DF7E063-7862-F6AF-20BF-D3A772175BA8}"/>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0F5B4F4E-06D9-3198-F7CD-15D7CECC697D}"/>
              </a:ext>
            </a:extLst>
          </p:cNvPr>
          <p:cNvSpPr/>
          <p:nvPr/>
        </p:nvSpPr>
        <p:spPr>
          <a:xfrm>
            <a:off x="4597191"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Keyword definitions</a:t>
            </a:r>
            <a:endParaRPr lang="en-US" b="1">
              <a:solidFill>
                <a:schemeClr val="tx1"/>
              </a:solidFill>
              <a:latin typeface="Poppins SemiBold"/>
              <a:cs typeface="Arial"/>
            </a:endParaRPr>
          </a:p>
        </p:txBody>
      </p:sp>
      <p:sp>
        <p:nvSpPr>
          <p:cNvPr id="48" name="TextBox 47">
            <a:extLst>
              <a:ext uri="{FF2B5EF4-FFF2-40B4-BE49-F238E27FC236}">
                <a16:creationId xmlns:a16="http://schemas.microsoft.com/office/drawing/2014/main" id="{AED2A62F-B330-3910-4321-0000B65BC674}"/>
              </a:ext>
            </a:extLst>
          </p:cNvPr>
          <p:cNvSpPr txBox="1"/>
          <p:nvPr/>
        </p:nvSpPr>
        <p:spPr>
          <a:xfrm>
            <a:off x="4356279" y="1917755"/>
            <a:ext cx="3556835"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b="1">
                <a:latin typeface="Arial"/>
                <a:cs typeface="Arial"/>
              </a:rPr>
              <a:t>Rule of Law - </a:t>
            </a:r>
            <a:r>
              <a:rPr lang="en-GB" sz="1300">
                <a:latin typeface="Arial"/>
                <a:cs typeface="Arial"/>
              </a:rPr>
              <a:t>a set of principles for a fair and effective society where everyone is accountable to the law.</a:t>
            </a:r>
          </a:p>
          <a:p>
            <a:endParaRPr lang="en-GB" sz="1300">
              <a:latin typeface="Arial"/>
              <a:cs typeface="Arial"/>
            </a:endParaRPr>
          </a:p>
          <a:p>
            <a:r>
              <a:rPr lang="en-GB" sz="1300" b="1">
                <a:latin typeface="Arial"/>
                <a:cs typeface="Arial"/>
              </a:rPr>
              <a:t>Parliament -</a:t>
            </a:r>
            <a:r>
              <a:rPr lang="en-GB" sz="1300">
                <a:latin typeface="Arial"/>
                <a:cs typeface="Arial"/>
              </a:rPr>
              <a:t> made up of elected MPs in the House of Commons and appointed Lords in the House of Lords. Responsible for creating and amending laws.</a:t>
            </a:r>
          </a:p>
          <a:p>
            <a:endParaRPr lang="en-GB" sz="1300" b="1">
              <a:latin typeface="Arial"/>
              <a:cs typeface="Arial"/>
            </a:endParaRPr>
          </a:p>
          <a:p>
            <a:r>
              <a:rPr lang="en-GB" sz="1300" b="1">
                <a:latin typeface="Arial"/>
                <a:cs typeface="Arial"/>
              </a:rPr>
              <a:t>The Government </a:t>
            </a:r>
            <a:r>
              <a:rPr lang="en-GB" sz="1300" b="1">
                <a:latin typeface="Arial"/>
                <a:ea typeface="+mn-lt"/>
                <a:cs typeface="Arial"/>
              </a:rPr>
              <a:t>- </a:t>
            </a:r>
            <a:r>
              <a:rPr lang="en-GB" sz="1300">
                <a:latin typeface="Arial"/>
                <a:ea typeface="+mn-lt"/>
                <a:cs typeface="+mn-lt"/>
              </a:rPr>
              <a:t>sets the agenda for new laws, drafting them with lawyers and implementing them once passed.</a:t>
            </a:r>
            <a:endParaRPr lang="en-GB" sz="1300">
              <a:latin typeface="Arial"/>
              <a:cs typeface="Arial"/>
            </a:endParaRPr>
          </a:p>
          <a:p>
            <a:endParaRPr lang="en-GB" sz="1300">
              <a:latin typeface="Arial"/>
              <a:cs typeface="Arial"/>
            </a:endParaRPr>
          </a:p>
          <a:p>
            <a:r>
              <a:rPr lang="en-GB" sz="1300" b="1">
                <a:latin typeface="Arial"/>
                <a:cs typeface="Arial"/>
              </a:rPr>
              <a:t>The Judiciary - </a:t>
            </a:r>
            <a:r>
              <a:rPr lang="en-GB" sz="1300">
                <a:latin typeface="Arial"/>
                <a:cs typeface="Arial"/>
              </a:rPr>
              <a:t>system of courts and judges,</a:t>
            </a:r>
            <a:r>
              <a:rPr lang="en-GB" sz="1300">
                <a:latin typeface="Arial"/>
                <a:ea typeface="+mn-lt"/>
                <a:cs typeface="Arial"/>
              </a:rPr>
              <a:t> </a:t>
            </a:r>
            <a:r>
              <a:rPr lang="en-GB" sz="1300">
                <a:latin typeface="Arial"/>
                <a:ea typeface="+mn-lt"/>
                <a:cs typeface="+mn-lt"/>
              </a:rPr>
              <a:t>responsible for interpreting and applying existing laws.</a:t>
            </a:r>
            <a:endParaRPr lang="en-GB" sz="1300">
              <a:latin typeface="Arial"/>
              <a:cs typeface="Arial"/>
            </a:endParaRPr>
          </a:p>
          <a:p>
            <a:endParaRPr lang="en-GB" sz="1300">
              <a:latin typeface="Arial"/>
              <a:cs typeface="Arial"/>
            </a:endParaRPr>
          </a:p>
          <a:p>
            <a:r>
              <a:rPr lang="en-GB" sz="1300" b="1">
                <a:latin typeface="Arial"/>
                <a:cs typeface="Arial"/>
              </a:rPr>
              <a:t>Bill - </a:t>
            </a:r>
            <a:r>
              <a:rPr lang="en-GB" sz="1300">
                <a:latin typeface="Arial"/>
                <a:ea typeface="+mn-lt"/>
                <a:cs typeface="+mn-lt"/>
              </a:rPr>
              <a:t>a proposal for a new law, or to change an existing law.</a:t>
            </a:r>
            <a:endParaRPr lang="en-GB" sz="1300">
              <a:latin typeface="Arial"/>
              <a:cs typeface="Arial"/>
            </a:endParaRPr>
          </a:p>
          <a:p>
            <a:endParaRPr lang="en-GB" sz="1300" b="1">
              <a:latin typeface="Arial"/>
              <a:ea typeface="+mn-lt"/>
              <a:cs typeface="Arial"/>
            </a:endParaRPr>
          </a:p>
          <a:p>
            <a:r>
              <a:rPr lang="en-GB" sz="1300" b="1">
                <a:latin typeface="Arial"/>
                <a:cs typeface="Arial"/>
              </a:rPr>
              <a:t>Act - </a:t>
            </a:r>
            <a:r>
              <a:rPr lang="en-GB" sz="1300">
                <a:latin typeface="Arial"/>
                <a:cs typeface="Arial"/>
              </a:rPr>
              <a:t>a bill which has been passed by Parliament and given royal approval, making it official law.</a:t>
            </a:r>
          </a:p>
        </p:txBody>
      </p:sp>
      <p:sp>
        <p:nvSpPr>
          <p:cNvPr id="49" name="Rectangle 48">
            <a:extLst>
              <a:ext uri="{FF2B5EF4-FFF2-40B4-BE49-F238E27FC236}">
                <a16:creationId xmlns:a16="http://schemas.microsoft.com/office/drawing/2014/main" id="{6D86531E-FE40-3C4B-AE96-A88E825725B7}"/>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747082AA-7EDD-DC7F-4C11-1B52B1299587}"/>
              </a:ext>
            </a:extLst>
          </p:cNvPr>
          <p:cNvSpPr/>
          <p:nvPr/>
        </p:nvSpPr>
        <p:spPr>
          <a:xfrm>
            <a:off x="551862" y="1311371"/>
            <a:ext cx="2992396" cy="557242"/>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Teacher checklist</a:t>
            </a:r>
            <a:endParaRPr lang="en-US">
              <a:latin typeface="Poppins SemiBold"/>
              <a:cs typeface="Poppins SemiBold"/>
            </a:endParaRPr>
          </a:p>
        </p:txBody>
      </p:sp>
      <p:pic>
        <p:nvPicPr>
          <p:cNvPr id="21" name="Picture 20" descr="A set of black arrows with numbers&#10;&#10;AI-generated content may be incorrect.">
            <a:extLst>
              <a:ext uri="{FF2B5EF4-FFF2-40B4-BE49-F238E27FC236}">
                <a16:creationId xmlns:a16="http://schemas.microsoft.com/office/drawing/2014/main" id="{47A224FF-E888-B26F-13A8-CD35D6795E5A}"/>
              </a:ext>
            </a:extLst>
          </p:cNvPr>
          <p:cNvPicPr>
            <a:picLocks noChangeAspect="1"/>
          </p:cNvPicPr>
          <p:nvPr/>
        </p:nvPicPr>
        <p:blipFill>
          <a:blip r:embed="rId5"/>
          <a:srcRect l="49827" t="47333" r="24221"/>
          <a:stretch>
            <a:fillRect/>
          </a:stretch>
        </p:blipFill>
        <p:spPr>
          <a:xfrm>
            <a:off x="3111837" y="1911184"/>
            <a:ext cx="601448" cy="633523"/>
          </a:xfrm>
          <a:prstGeom prst="rect">
            <a:avLst/>
          </a:prstGeom>
        </p:spPr>
      </p:pic>
      <p:pic>
        <p:nvPicPr>
          <p:cNvPr id="13" name="Content Placeholder 5" descr="A set of black arrows with numbers&#10;&#10;AI-generated content may be incorrect.">
            <a:extLst>
              <a:ext uri="{FF2B5EF4-FFF2-40B4-BE49-F238E27FC236}">
                <a16:creationId xmlns:a16="http://schemas.microsoft.com/office/drawing/2014/main" id="{AE2C2617-3E13-7AA0-ED75-9E6A78E8F8F8}"/>
              </a:ext>
            </a:extLst>
          </p:cNvPr>
          <p:cNvPicPr>
            <a:picLocks noChangeAspect="1"/>
          </p:cNvPicPr>
          <p:nvPr/>
        </p:nvPicPr>
        <p:blipFill>
          <a:blip r:embed="rId5"/>
          <a:srcRect l="49477" t="51899" r="25087" b="1899"/>
          <a:stretch>
            <a:fillRect/>
          </a:stretch>
        </p:blipFill>
        <p:spPr>
          <a:xfrm>
            <a:off x="2946429" y="1897706"/>
            <a:ext cx="773211" cy="774957"/>
          </a:xfrm>
          <a:prstGeom prst="rect">
            <a:avLst/>
          </a:prstGeom>
        </p:spPr>
      </p:pic>
      <p:pic>
        <p:nvPicPr>
          <p:cNvPr id="15" name="Graphic 5" descr="Scales of justice with solid fill">
            <a:extLst>
              <a:ext uri="{FF2B5EF4-FFF2-40B4-BE49-F238E27FC236}">
                <a16:creationId xmlns:a16="http://schemas.microsoft.com/office/drawing/2014/main" id="{4A36D82A-3BCE-3ABC-21C5-B4099983CD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sp>
        <p:nvSpPr>
          <p:cNvPr id="4" name="Rectangle 3">
            <a:extLst>
              <a:ext uri="{FF2B5EF4-FFF2-40B4-BE49-F238E27FC236}">
                <a16:creationId xmlns:a16="http://schemas.microsoft.com/office/drawing/2014/main" id="{8AF269B5-F6CC-2966-4DE8-E1A0602E0066}"/>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pic>
        <p:nvPicPr>
          <p:cNvPr id="5" name="Graphic 2" descr="Ribbon with solid fill">
            <a:extLst>
              <a:ext uri="{FF2B5EF4-FFF2-40B4-BE49-F238E27FC236}">
                <a16:creationId xmlns:a16="http://schemas.microsoft.com/office/drawing/2014/main" id="{70EBF03D-0570-DBC6-D600-BD74069ABF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91425" y="2098104"/>
            <a:ext cx="833091" cy="836385"/>
          </a:xfrm>
          <a:prstGeom prst="rect">
            <a:avLst/>
          </a:prstGeom>
        </p:spPr>
      </p:pic>
      <p:pic>
        <p:nvPicPr>
          <p:cNvPr id="16" name="Graphic 7" descr="Books with solid fill">
            <a:extLst>
              <a:ext uri="{FF2B5EF4-FFF2-40B4-BE49-F238E27FC236}">
                <a16:creationId xmlns:a16="http://schemas.microsoft.com/office/drawing/2014/main" id="{301C1B48-8BD4-6B8B-F2C4-81BA72BD5F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23423" y="3223740"/>
            <a:ext cx="914400" cy="914400"/>
          </a:xfrm>
          <a:prstGeom prst="rect">
            <a:avLst/>
          </a:prstGeom>
        </p:spPr>
      </p:pic>
      <p:pic>
        <p:nvPicPr>
          <p:cNvPr id="19" name="Graphic 11" descr="Lightbulb and gear with solid fill">
            <a:extLst>
              <a:ext uri="{FF2B5EF4-FFF2-40B4-BE49-F238E27FC236}">
                <a16:creationId xmlns:a16="http://schemas.microsoft.com/office/drawing/2014/main" id="{A9E0AB8A-F043-2832-8E3B-474E37CCC2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06293" y="4400027"/>
            <a:ext cx="938928" cy="949785"/>
          </a:xfrm>
          <a:prstGeom prst="rect">
            <a:avLst/>
          </a:prstGeom>
        </p:spPr>
      </p:pic>
      <p:pic>
        <p:nvPicPr>
          <p:cNvPr id="22" name="Graphic 13" descr="Puzzle with solid fill">
            <a:extLst>
              <a:ext uri="{FF2B5EF4-FFF2-40B4-BE49-F238E27FC236}">
                <a16:creationId xmlns:a16="http://schemas.microsoft.com/office/drawing/2014/main" id="{87B4867C-A7CB-A36F-DBE6-B6C4AC4024A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18603" y="5605646"/>
            <a:ext cx="914400" cy="914400"/>
          </a:xfrm>
          <a:prstGeom prst="rect">
            <a:avLst/>
          </a:prstGeom>
        </p:spPr>
      </p:pic>
      <p:sp>
        <p:nvSpPr>
          <p:cNvPr id="23" name="Rectangle: Rounded Corners 22">
            <a:extLst>
              <a:ext uri="{FF2B5EF4-FFF2-40B4-BE49-F238E27FC236}">
                <a16:creationId xmlns:a16="http://schemas.microsoft.com/office/drawing/2014/main" id="{9C5B0E3C-92AF-1BB9-17CD-5C56CF930913}"/>
              </a:ext>
            </a:extLst>
          </p:cNvPr>
          <p:cNvSpPr/>
          <p:nvPr/>
        </p:nvSpPr>
        <p:spPr>
          <a:xfrm>
            <a:off x="8584732"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a:solidFill>
                  <a:schemeClr val="tx1"/>
                </a:solidFill>
                <a:latin typeface="Poppins SemiBold"/>
                <a:cs typeface="Arial"/>
              </a:rPr>
              <a:t>Why teach </a:t>
            </a:r>
            <a:endParaRPr lang="en-US" sz="1400">
              <a:solidFill>
                <a:schemeClr val="tx1"/>
              </a:solidFill>
              <a:latin typeface="Aptos" panose="020B0004020202020204"/>
              <a:cs typeface="Arial"/>
            </a:endParaRPr>
          </a:p>
          <a:p>
            <a:pPr algn="ctr"/>
            <a:r>
              <a:rPr lang="en-GB" sz="1400" b="1">
                <a:solidFill>
                  <a:schemeClr val="tx1"/>
                </a:solidFill>
                <a:latin typeface="Poppins SemiBold"/>
                <a:cs typeface="Arial"/>
              </a:rPr>
              <a:t>The Big Legal Lesson?</a:t>
            </a:r>
            <a:endParaRPr lang="en-US" sz="1400">
              <a:solidFill>
                <a:schemeClr val="tx1"/>
              </a:solidFill>
            </a:endParaRPr>
          </a:p>
        </p:txBody>
      </p:sp>
      <p:sp>
        <p:nvSpPr>
          <p:cNvPr id="24" name="TextBox 10">
            <a:extLst>
              <a:ext uri="{FF2B5EF4-FFF2-40B4-BE49-F238E27FC236}">
                <a16:creationId xmlns:a16="http://schemas.microsoft.com/office/drawing/2014/main" id="{2A045170-A4D7-ED8E-7E8F-D066456E1A7B}"/>
              </a:ext>
            </a:extLst>
          </p:cNvPr>
          <p:cNvSpPr txBox="1"/>
          <p:nvPr/>
        </p:nvSpPr>
        <p:spPr>
          <a:xfrm>
            <a:off x="9318423" y="2102132"/>
            <a:ext cx="2460523"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Ofsted</a:t>
            </a:r>
            <a:br>
              <a:rPr lang="en-GB" sz="1400" b="1">
                <a:latin typeface="Arial"/>
                <a:cs typeface="Arial"/>
              </a:rPr>
            </a:br>
            <a:r>
              <a:rPr lang="en-GB" sz="1400">
                <a:latin typeface="Arial"/>
                <a:cs typeface="Arial"/>
              </a:rPr>
              <a:t>Personal Development &amp; Wellbeing</a:t>
            </a:r>
            <a:endParaRPr lang="en-GB" sz="1400" b="1">
              <a:latin typeface="Arial"/>
              <a:cs typeface="Arial"/>
            </a:endParaRPr>
          </a:p>
        </p:txBody>
      </p:sp>
      <p:sp>
        <p:nvSpPr>
          <p:cNvPr id="25" name="TextBox 16">
            <a:extLst>
              <a:ext uri="{FF2B5EF4-FFF2-40B4-BE49-F238E27FC236}">
                <a16:creationId xmlns:a16="http://schemas.microsoft.com/office/drawing/2014/main" id="{1A9E442D-4119-EED4-3EA5-443F43C167BE}"/>
              </a:ext>
            </a:extLst>
          </p:cNvPr>
          <p:cNvSpPr txBox="1"/>
          <p:nvPr/>
        </p:nvSpPr>
        <p:spPr>
          <a:xfrm>
            <a:off x="9345159" y="4401823"/>
            <a:ext cx="2433787"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Skills</a:t>
            </a:r>
            <a:endParaRPr lang="en-US" sz="1400">
              <a:latin typeface="Arial"/>
              <a:cs typeface="Arial"/>
            </a:endParaRPr>
          </a:p>
          <a:p>
            <a:r>
              <a:rPr lang="en-GB" sz="1400">
                <a:latin typeface="Arial"/>
                <a:cs typeface="Arial"/>
              </a:rPr>
              <a:t>Critical thinking</a:t>
            </a:r>
            <a:endParaRPr lang="en-US" sz="1400">
              <a:latin typeface="Arial"/>
              <a:cs typeface="Arial"/>
            </a:endParaRPr>
          </a:p>
          <a:p>
            <a:r>
              <a:rPr lang="en-GB" sz="1400">
                <a:latin typeface="Arial"/>
                <a:cs typeface="Arial"/>
              </a:rPr>
              <a:t>Communication</a:t>
            </a:r>
            <a:endParaRPr lang="en-US" sz="1400">
              <a:latin typeface="Arial"/>
              <a:cs typeface="Arial"/>
            </a:endParaRPr>
          </a:p>
          <a:p>
            <a:r>
              <a:rPr lang="en-GB" sz="1400">
                <a:latin typeface="Arial"/>
                <a:cs typeface="Arial"/>
              </a:rPr>
              <a:t>Oracy</a:t>
            </a:r>
            <a:endParaRPr lang="en-US" sz="1400">
              <a:latin typeface="Arial"/>
              <a:cs typeface="Arial"/>
            </a:endParaRPr>
          </a:p>
        </p:txBody>
      </p:sp>
      <p:sp>
        <p:nvSpPr>
          <p:cNvPr id="26" name="TextBox 17">
            <a:extLst>
              <a:ext uri="{FF2B5EF4-FFF2-40B4-BE49-F238E27FC236}">
                <a16:creationId xmlns:a16="http://schemas.microsoft.com/office/drawing/2014/main" id="{5458031C-144F-DB9B-0C47-5C09189D1001}"/>
              </a:ext>
            </a:extLst>
          </p:cNvPr>
          <p:cNvSpPr txBox="1"/>
          <p:nvPr/>
        </p:nvSpPr>
        <p:spPr>
          <a:xfrm>
            <a:off x="9345158" y="5495515"/>
            <a:ext cx="2433787"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Pedagogical principles</a:t>
            </a:r>
            <a:endParaRPr lang="en-US" sz="1400">
              <a:latin typeface="Arial"/>
              <a:cs typeface="Arial"/>
            </a:endParaRPr>
          </a:p>
          <a:p>
            <a:r>
              <a:rPr lang="en-GB" sz="1400">
                <a:latin typeface="Arial"/>
                <a:cs typeface="Arial"/>
              </a:rPr>
              <a:t>Support on making learning locally relevant and impartiality</a:t>
            </a:r>
          </a:p>
        </p:txBody>
      </p:sp>
      <p:sp>
        <p:nvSpPr>
          <p:cNvPr id="27" name="TextBox 1">
            <a:extLst>
              <a:ext uri="{FF2B5EF4-FFF2-40B4-BE49-F238E27FC236}">
                <a16:creationId xmlns:a16="http://schemas.microsoft.com/office/drawing/2014/main" id="{1F261953-B3CB-2DB5-C044-48D941A8F3B5}"/>
              </a:ext>
            </a:extLst>
          </p:cNvPr>
          <p:cNvSpPr txBox="1"/>
          <p:nvPr/>
        </p:nvSpPr>
        <p:spPr>
          <a:xfrm>
            <a:off x="9306868" y="3200818"/>
            <a:ext cx="2428105"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Curriculum</a:t>
            </a:r>
          </a:p>
          <a:p>
            <a:r>
              <a:rPr lang="en-GB" sz="1400">
                <a:latin typeface="Arial"/>
                <a:cs typeface="Arial"/>
              </a:rPr>
              <a:t>Citizenship</a:t>
            </a:r>
            <a:br>
              <a:rPr lang="en-GB" sz="1400">
                <a:latin typeface="Arial"/>
                <a:cs typeface="Arial"/>
              </a:rPr>
            </a:br>
            <a:r>
              <a:rPr lang="en-GB" sz="1400">
                <a:latin typeface="Arial"/>
                <a:cs typeface="Arial"/>
              </a:rPr>
              <a:t>SMSC</a:t>
            </a:r>
          </a:p>
          <a:p>
            <a:r>
              <a:rPr lang="en-GB" sz="1400">
                <a:latin typeface="Arial"/>
                <a:cs typeface="Arial"/>
              </a:rPr>
              <a:t>English</a:t>
            </a:r>
            <a:br>
              <a:rPr lang="en-GB" sz="1400">
                <a:latin typeface="Arial"/>
                <a:cs typeface="Arial"/>
              </a:rPr>
            </a:br>
            <a:endParaRPr lang="en-GB" sz="1400">
              <a:latin typeface="Arial"/>
              <a:cs typeface="Arial"/>
            </a:endParaRPr>
          </a:p>
        </p:txBody>
      </p:sp>
    </p:spTree>
    <p:extLst>
      <p:ext uri="{BB962C8B-B14F-4D97-AF65-F5344CB8AC3E}">
        <p14:creationId xmlns:p14="http://schemas.microsoft.com/office/powerpoint/2010/main" val="1218340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0DB6A-4CD1-04C1-3DD1-4F390C14E22B}"/>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9D999DCD-1E0E-BB46-E6A2-D0B6FE519B4F}"/>
              </a:ext>
            </a:extLst>
          </p:cNvPr>
          <p:cNvPicPr>
            <a:picLocks noChangeAspect="1"/>
          </p:cNvPicPr>
          <p:nvPr/>
        </p:nvPicPr>
        <p:blipFill>
          <a:blip r:embed="rId4"/>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4DECE92D-7302-D015-F184-4E23FCAC6739}"/>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3: </a:t>
            </a:r>
            <a:endParaRPr lang="en-US" sz="3600">
              <a:solidFill>
                <a:srgbClr val="000000"/>
              </a:solidFill>
              <a:latin typeface="Poppins SemiBold"/>
              <a:cs typeface="Poppins SemiBold"/>
            </a:endParaRPr>
          </a:p>
          <a:p>
            <a:r>
              <a:rPr lang="en-GB" sz="3600">
                <a:solidFill>
                  <a:srgbClr val="000000"/>
                </a:solidFill>
                <a:latin typeface="Poppins SemiBold"/>
                <a:cs typeface="Poppins SemiBold"/>
              </a:rPr>
              <a:t>Who makes the law?</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EE1AB0E9-AA16-E8C8-5478-89268D4AE733}"/>
              </a:ext>
            </a:extLst>
          </p:cNvPr>
          <p:cNvPicPr>
            <a:picLocks noChangeAspect="1"/>
          </p:cNvPicPr>
          <p:nvPr/>
        </p:nvPicPr>
        <p:blipFill>
          <a:blip r:embed="rId5"/>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3F059CB6-63FD-85EB-6297-71A99A0458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pic>
        <p:nvPicPr>
          <p:cNvPr id="5" name="Online Media 3" title="How laws are made">
            <a:hlinkClick r:id="" action="ppaction://noaction"/>
            <a:extLst>
              <a:ext uri="{FF2B5EF4-FFF2-40B4-BE49-F238E27FC236}">
                <a16:creationId xmlns:a16="http://schemas.microsoft.com/office/drawing/2014/main" id="{98E88ACE-4097-EC7C-4AF9-8D6278A0C9A9}"/>
              </a:ext>
            </a:extLst>
          </p:cNvPr>
          <p:cNvPicPr>
            <a:picLocks noRot="1" noChangeAspect="1"/>
          </p:cNvPicPr>
          <p:nvPr>
            <a:videoFile r:link="rId1"/>
          </p:nvPr>
        </p:nvPicPr>
        <p:blipFill>
          <a:blip r:embed="rId8"/>
          <a:stretch>
            <a:fillRect/>
          </a:stretch>
        </p:blipFill>
        <p:spPr>
          <a:xfrm>
            <a:off x="282316" y="1349014"/>
            <a:ext cx="8034616" cy="4556047"/>
          </a:xfrm>
          <a:prstGeom prst="rect">
            <a:avLst/>
          </a:prstGeom>
        </p:spPr>
      </p:pic>
      <p:sp>
        <p:nvSpPr>
          <p:cNvPr id="16" name="Rectangle: Rounded Corners 15">
            <a:extLst>
              <a:ext uri="{FF2B5EF4-FFF2-40B4-BE49-F238E27FC236}">
                <a16:creationId xmlns:a16="http://schemas.microsoft.com/office/drawing/2014/main" id="{2B632399-F033-0CBA-4AA9-ECE4A6774CCD}"/>
              </a:ext>
            </a:extLst>
          </p:cNvPr>
          <p:cNvSpPr/>
          <p:nvPr/>
        </p:nvSpPr>
        <p:spPr>
          <a:xfrm>
            <a:off x="1544356" y="6157191"/>
            <a:ext cx="5506559" cy="461992"/>
          </a:xfrm>
          <a:prstGeom prst="roundRect">
            <a:avLst/>
          </a:prstGeom>
          <a:solidFill>
            <a:srgbClr val="F7DB1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chemeClr val="tx1"/>
                </a:solidFill>
                <a:latin typeface="Poppins SemiBold"/>
                <a:cs typeface="Poppins SemiBold"/>
                <a:hlinkClick r:id="rId9">
                  <a:extLst>
                    <a:ext uri="{A12FA001-AC4F-418D-AE19-62706E023703}">
                      <ahyp:hlinkClr xmlns:ahyp="http://schemas.microsoft.com/office/drawing/2018/hyperlinkcolor" val="tx"/>
                    </a:ext>
                  </a:extLst>
                </a:hlinkClick>
              </a:rPr>
              <a:t>www.youtube.com/watch?v=iM4CKYCrW7Y</a:t>
            </a:r>
            <a:endParaRPr lang="en-US">
              <a:solidFill>
                <a:schemeClr val="tx1"/>
              </a:solidFill>
              <a:hlinkClick r:id="rId9">
                <a:extLst>
                  <a:ext uri="{A12FA001-AC4F-418D-AE19-62706E023703}">
                    <ahyp:hlinkClr xmlns:ahyp="http://schemas.microsoft.com/office/drawing/2018/hyperlinkcolor" val="tx"/>
                  </a:ext>
                </a:extLst>
              </a:hlinkClick>
            </a:endParaRPr>
          </a:p>
        </p:txBody>
      </p:sp>
      <p:sp>
        <p:nvSpPr>
          <p:cNvPr id="18" name="Rectangle: Rounded Corners 17">
            <a:extLst>
              <a:ext uri="{FF2B5EF4-FFF2-40B4-BE49-F238E27FC236}">
                <a16:creationId xmlns:a16="http://schemas.microsoft.com/office/drawing/2014/main" id="{5A678B3A-4024-610F-343A-A91F4CB3FA66}"/>
              </a:ext>
            </a:extLst>
          </p:cNvPr>
          <p:cNvSpPr/>
          <p:nvPr/>
        </p:nvSpPr>
        <p:spPr>
          <a:xfrm>
            <a:off x="8546130" y="1349592"/>
            <a:ext cx="3321199" cy="5264026"/>
          </a:xfrm>
          <a:prstGeom prst="round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800" b="1">
              <a:solidFill>
                <a:srgbClr val="000000"/>
              </a:solidFill>
              <a:latin typeface="Arial"/>
              <a:cs typeface="Arial"/>
            </a:endParaRPr>
          </a:p>
          <a:p>
            <a:pPr algn="ctr"/>
            <a:endParaRPr lang="en-GB" sz="2800" b="1">
              <a:solidFill>
                <a:srgbClr val="000000"/>
              </a:solidFill>
              <a:latin typeface="Arial"/>
              <a:cs typeface="Arial"/>
            </a:endParaRPr>
          </a:p>
          <a:p>
            <a:pPr algn="ctr"/>
            <a:endParaRPr lang="en-GB" sz="2800" b="1">
              <a:solidFill>
                <a:srgbClr val="000000"/>
              </a:solidFill>
              <a:latin typeface="Arial"/>
              <a:cs typeface="Arial"/>
            </a:endParaRPr>
          </a:p>
        </p:txBody>
      </p:sp>
      <p:sp>
        <p:nvSpPr>
          <p:cNvPr id="22" name="TextBox 24">
            <a:extLst>
              <a:ext uri="{FF2B5EF4-FFF2-40B4-BE49-F238E27FC236}">
                <a16:creationId xmlns:a16="http://schemas.microsoft.com/office/drawing/2014/main" id="{FE804E7E-3F2C-42C6-D0B0-647E499C7C5D}"/>
              </a:ext>
            </a:extLst>
          </p:cNvPr>
          <p:cNvSpPr txBox="1"/>
          <p:nvPr/>
        </p:nvSpPr>
        <p:spPr>
          <a:xfrm>
            <a:off x="8545718" y="2293188"/>
            <a:ext cx="3338095" cy="403187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latin typeface="Arial"/>
                <a:cs typeface="Arial"/>
              </a:rPr>
              <a:t>Together as a group:</a:t>
            </a:r>
            <a:endParaRPr lang="en-US" b="1"/>
          </a:p>
          <a:p>
            <a:pPr algn="ctr"/>
            <a:endParaRPr lang="en-GB" b="1">
              <a:latin typeface="Arial"/>
              <a:cs typeface="Arial"/>
            </a:endParaRPr>
          </a:p>
          <a:p>
            <a:pPr algn="ctr"/>
            <a:r>
              <a:rPr lang="en-GB" sz="2000">
                <a:latin typeface="Arial"/>
                <a:cs typeface="Arial"/>
              </a:rPr>
              <a:t>Why do you think the power to change the law sits with more than one group of people? </a:t>
            </a:r>
            <a:endParaRPr lang="en-GB"/>
          </a:p>
          <a:p>
            <a:pPr marL="342900" indent="-342900" algn="ctr">
              <a:buFont typeface="Arial"/>
              <a:buChar char="•"/>
            </a:pPr>
            <a:endParaRPr lang="en-GB" sz="2000">
              <a:latin typeface="Arial"/>
              <a:cs typeface="Arial"/>
            </a:endParaRPr>
          </a:p>
          <a:p>
            <a:pPr algn="ctr"/>
            <a:r>
              <a:rPr lang="en-GB" sz="2000">
                <a:latin typeface="Arial"/>
                <a:cs typeface="Arial"/>
              </a:rPr>
              <a:t>Whilst you and me don’t have direct power to change the law, we can still influence it. What actions could you take to influence the law? </a:t>
            </a:r>
            <a:endParaRPr lang="en-GB" sz="2000"/>
          </a:p>
        </p:txBody>
      </p:sp>
      <p:pic>
        <p:nvPicPr>
          <p:cNvPr id="24" name="Graphic 13" descr="Users with solid fill">
            <a:extLst>
              <a:ext uri="{FF2B5EF4-FFF2-40B4-BE49-F238E27FC236}">
                <a16:creationId xmlns:a16="http://schemas.microsoft.com/office/drawing/2014/main" id="{BEDE793E-D158-BBE6-6EAA-7BF9565E51F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53667" y="1346244"/>
            <a:ext cx="1098753" cy="1098753"/>
          </a:xfrm>
          <a:prstGeom prst="rect">
            <a:avLst/>
          </a:prstGeom>
        </p:spPr>
      </p:pic>
    </p:spTree>
    <p:extLst>
      <p:ext uri="{BB962C8B-B14F-4D97-AF65-F5344CB8AC3E}">
        <p14:creationId xmlns:p14="http://schemas.microsoft.com/office/powerpoint/2010/main" val="3679176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96869-7FE6-1384-BD0A-D5A828C412B4}"/>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3FA580BE-C891-82D7-5D43-2E971DCF01AC}"/>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99F96825-CCDD-68D0-71D0-EEF7D93C7FEA}"/>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The Big Challenge 1:</a:t>
            </a:r>
            <a:r>
              <a:rPr lang="en-GB" sz="3600">
                <a:solidFill>
                  <a:srgbClr val="000000"/>
                </a:solidFill>
                <a:latin typeface="Poppins SemiBold"/>
                <a:cs typeface="Poppins SemiBold"/>
              </a:rPr>
              <a:t> </a:t>
            </a:r>
            <a:endParaRPr lang="en-US"/>
          </a:p>
          <a:p>
            <a:r>
              <a:rPr lang="en-GB" sz="3600">
                <a:solidFill>
                  <a:srgbClr val="000000"/>
                </a:solidFill>
                <a:latin typeface="Poppins SemiBold"/>
                <a:cs typeface="Poppins SemiBold"/>
              </a:rPr>
              <a:t>The Law and Me</a:t>
            </a:r>
            <a:endParaRPr lang="en-GB"/>
          </a:p>
        </p:txBody>
      </p:sp>
      <p:pic>
        <p:nvPicPr>
          <p:cNvPr id="9" name="Picture 8" descr="A colorful star with a black background&#10;&#10;AI-generated content may be incorrect.">
            <a:extLst>
              <a:ext uri="{FF2B5EF4-FFF2-40B4-BE49-F238E27FC236}">
                <a16:creationId xmlns:a16="http://schemas.microsoft.com/office/drawing/2014/main" id="{D9830C70-FB66-D37E-4C79-4B60C16A6A40}"/>
              </a:ext>
            </a:extLst>
          </p:cNvPr>
          <p:cNvPicPr>
            <a:picLocks noChangeAspect="1"/>
          </p:cNvPicPr>
          <p:nvPr/>
        </p:nvPicPr>
        <p:blipFill>
          <a:blip r:embed="rId4"/>
          <a:stretch>
            <a:fillRect/>
          </a:stretch>
        </p:blipFill>
        <p:spPr>
          <a:xfrm>
            <a:off x="11166921" y="87814"/>
            <a:ext cx="935567" cy="1019175"/>
          </a:xfrm>
          <a:prstGeom prst="rect">
            <a:avLst/>
          </a:prstGeom>
        </p:spPr>
      </p:pic>
      <p:sp>
        <p:nvSpPr>
          <p:cNvPr id="22" name="Content Placeholder 2">
            <a:extLst>
              <a:ext uri="{FF2B5EF4-FFF2-40B4-BE49-F238E27FC236}">
                <a16:creationId xmlns:a16="http://schemas.microsoft.com/office/drawing/2014/main" id="{AEEFAF3D-33CE-E4FA-1E36-9B3806540FFD}"/>
              </a:ext>
            </a:extLst>
          </p:cNvPr>
          <p:cNvSpPr>
            <a:spLocks noGrp="1"/>
          </p:cNvSpPr>
          <p:nvPr>
            <p:ph idx="1"/>
          </p:nvPr>
        </p:nvSpPr>
        <p:spPr>
          <a:xfrm>
            <a:off x="1046829" y="1329815"/>
            <a:ext cx="10188455" cy="5407685"/>
          </a:xfrm>
        </p:spPr>
        <p:txBody>
          <a:bodyPr vert="horz" lIns="91440" tIns="45720" rIns="91440" bIns="45720" rtlCol="0" anchor="t">
            <a:normAutofit/>
          </a:bodyPr>
          <a:lstStyle/>
          <a:p>
            <a:pPr marL="0" indent="0" algn="ctr">
              <a:buNone/>
            </a:pPr>
            <a:r>
              <a:rPr lang="en-GB">
                <a:latin typeface="Arial"/>
                <a:cs typeface="Arial"/>
              </a:rPr>
              <a:t>Write/Draw a timeline of your day, describing all the ways you will interact with the law.</a:t>
            </a:r>
          </a:p>
          <a:p>
            <a:pPr marL="0" indent="0" algn="ctr">
              <a:buNone/>
            </a:pPr>
            <a:r>
              <a:rPr lang="en-GB">
                <a:latin typeface="Arial"/>
                <a:cs typeface="Arial"/>
              </a:rPr>
              <a:t>Think about all the different areas that the law can affect.</a:t>
            </a:r>
          </a:p>
        </p:txBody>
      </p:sp>
      <p:pic>
        <p:nvPicPr>
          <p:cNvPr id="25" name="Graphic 24" descr="Scales of justice with solid fill">
            <a:extLst>
              <a:ext uri="{FF2B5EF4-FFF2-40B4-BE49-F238E27FC236}">
                <a16:creationId xmlns:a16="http://schemas.microsoft.com/office/drawing/2014/main" id="{4A209351-397A-8793-B1C8-9E2BB9A6E7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pic>
        <p:nvPicPr>
          <p:cNvPr id="5" name="Graphic 4" descr="Schoolhouse with solid fill">
            <a:extLst>
              <a:ext uri="{FF2B5EF4-FFF2-40B4-BE49-F238E27FC236}">
                <a16:creationId xmlns:a16="http://schemas.microsoft.com/office/drawing/2014/main" id="{C36B003E-E52B-6246-708F-046F5E073B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72686" y="2842405"/>
            <a:ext cx="2812211" cy="2855342"/>
          </a:xfrm>
          <a:prstGeom prst="rect">
            <a:avLst/>
          </a:prstGeom>
        </p:spPr>
      </p:pic>
      <p:pic>
        <p:nvPicPr>
          <p:cNvPr id="8" name="Graphic 7" descr="Traffic light with solid fill">
            <a:extLst>
              <a:ext uri="{FF2B5EF4-FFF2-40B4-BE49-F238E27FC236}">
                <a16:creationId xmlns:a16="http://schemas.microsoft.com/office/drawing/2014/main" id="{7D5A6D1F-4A26-1B1E-938C-62D9488C03D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24430" y="3114675"/>
            <a:ext cx="2610928" cy="2582173"/>
          </a:xfrm>
          <a:prstGeom prst="rect">
            <a:avLst/>
          </a:prstGeom>
        </p:spPr>
      </p:pic>
      <p:pic>
        <p:nvPicPr>
          <p:cNvPr id="10" name="Graphic 9" descr="Camera with solid fill">
            <a:extLst>
              <a:ext uri="{FF2B5EF4-FFF2-40B4-BE49-F238E27FC236}">
                <a16:creationId xmlns:a16="http://schemas.microsoft.com/office/drawing/2014/main" id="{C886E50D-97AB-EC98-DA51-4108C67814D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2399" y="3113776"/>
            <a:ext cx="2610928" cy="2582173"/>
          </a:xfrm>
          <a:prstGeom prst="rect">
            <a:avLst/>
          </a:prstGeom>
        </p:spPr>
      </p:pic>
      <p:pic>
        <p:nvPicPr>
          <p:cNvPr id="11" name="Graphic 10" descr="Online Network with solid fill">
            <a:extLst>
              <a:ext uri="{FF2B5EF4-FFF2-40B4-BE49-F238E27FC236}">
                <a16:creationId xmlns:a16="http://schemas.microsoft.com/office/drawing/2014/main" id="{2C70244C-01A0-1302-A0CB-5A4F4F7D9AF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487295" y="3133661"/>
            <a:ext cx="2340541" cy="2287206"/>
          </a:xfrm>
          <a:prstGeom prst="rect">
            <a:avLst/>
          </a:prstGeom>
        </p:spPr>
      </p:pic>
      <p:sp>
        <p:nvSpPr>
          <p:cNvPr id="13" name="TextBox 12">
            <a:extLst>
              <a:ext uri="{FF2B5EF4-FFF2-40B4-BE49-F238E27FC236}">
                <a16:creationId xmlns:a16="http://schemas.microsoft.com/office/drawing/2014/main" id="{66982B96-B577-C849-E0AC-FF2AD0B6B79B}"/>
              </a:ext>
            </a:extLst>
          </p:cNvPr>
          <p:cNvSpPr txBox="1"/>
          <p:nvPr/>
        </p:nvSpPr>
        <p:spPr>
          <a:xfrm>
            <a:off x="294968" y="5567516"/>
            <a:ext cx="28882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Poppins SemiBold"/>
                <a:cs typeface="Segoe UI"/>
              </a:rPr>
              <a:t>Interests?</a:t>
            </a:r>
            <a:endParaRPr lang="en-US"/>
          </a:p>
        </p:txBody>
      </p:sp>
      <p:sp>
        <p:nvSpPr>
          <p:cNvPr id="14" name="TextBox 13">
            <a:extLst>
              <a:ext uri="{FF2B5EF4-FFF2-40B4-BE49-F238E27FC236}">
                <a16:creationId xmlns:a16="http://schemas.microsoft.com/office/drawing/2014/main" id="{FE2BC149-6C7A-E417-9537-D25660A0292E}"/>
              </a:ext>
            </a:extLst>
          </p:cNvPr>
          <p:cNvSpPr txBox="1"/>
          <p:nvPr/>
        </p:nvSpPr>
        <p:spPr>
          <a:xfrm>
            <a:off x="3379838" y="5567515"/>
            <a:ext cx="28882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Poppins SemiBold"/>
                <a:cs typeface="Segoe UI"/>
              </a:rPr>
              <a:t>Travel?</a:t>
            </a:r>
            <a:endParaRPr lang="en-US"/>
          </a:p>
        </p:txBody>
      </p:sp>
      <p:sp>
        <p:nvSpPr>
          <p:cNvPr id="15" name="TextBox 14">
            <a:extLst>
              <a:ext uri="{FF2B5EF4-FFF2-40B4-BE49-F238E27FC236}">
                <a16:creationId xmlns:a16="http://schemas.microsoft.com/office/drawing/2014/main" id="{658E929B-1EEE-D650-43C2-9DFDFBE63A5D}"/>
              </a:ext>
            </a:extLst>
          </p:cNvPr>
          <p:cNvSpPr txBox="1"/>
          <p:nvPr/>
        </p:nvSpPr>
        <p:spPr>
          <a:xfrm>
            <a:off x="6427838" y="5567515"/>
            <a:ext cx="28882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Poppins SemiBold"/>
                <a:cs typeface="Segoe UI"/>
              </a:rPr>
              <a:t>Education?</a:t>
            </a:r>
            <a:endParaRPr lang="en-US"/>
          </a:p>
        </p:txBody>
      </p:sp>
      <p:sp>
        <p:nvSpPr>
          <p:cNvPr id="16" name="TextBox 15">
            <a:extLst>
              <a:ext uri="{FF2B5EF4-FFF2-40B4-BE49-F238E27FC236}">
                <a16:creationId xmlns:a16="http://schemas.microsoft.com/office/drawing/2014/main" id="{8C18CEA2-C0A2-1873-EB37-8BAB68B3CCBA}"/>
              </a:ext>
            </a:extLst>
          </p:cNvPr>
          <p:cNvSpPr txBox="1"/>
          <p:nvPr/>
        </p:nvSpPr>
        <p:spPr>
          <a:xfrm>
            <a:off x="9205451" y="5567515"/>
            <a:ext cx="28882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Poppins SemiBold"/>
                <a:cs typeface="Segoe UI"/>
              </a:rPr>
              <a:t>Socialising?</a:t>
            </a:r>
            <a:endParaRPr lang="en-US"/>
          </a:p>
        </p:txBody>
      </p:sp>
      <p:pic>
        <p:nvPicPr>
          <p:cNvPr id="2" name="Graphic 4" descr="Pencil with solid fill">
            <a:extLst>
              <a:ext uri="{FF2B5EF4-FFF2-40B4-BE49-F238E27FC236}">
                <a16:creationId xmlns:a16="http://schemas.microsoft.com/office/drawing/2014/main" id="{DC38093E-8E1C-510E-28FA-EE845F203F5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94133" y="1708911"/>
            <a:ext cx="914400" cy="914400"/>
          </a:xfrm>
          <a:prstGeom prst="rect">
            <a:avLst/>
          </a:prstGeom>
        </p:spPr>
      </p:pic>
    </p:spTree>
    <p:extLst>
      <p:ext uri="{BB962C8B-B14F-4D97-AF65-F5344CB8AC3E}">
        <p14:creationId xmlns:p14="http://schemas.microsoft.com/office/powerpoint/2010/main" val="2694802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9B40-4366-92A5-4A99-DC394B094D6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6F5080-7A66-7004-8509-858A6CD69055}"/>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8C4BCFEA-1CE7-A21B-3502-2860FC471A91}"/>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The Big Challenge 2:</a:t>
            </a:r>
            <a:r>
              <a:rPr lang="en-GB" sz="3600">
                <a:solidFill>
                  <a:srgbClr val="000000"/>
                </a:solidFill>
                <a:latin typeface="Poppins SemiBold"/>
                <a:cs typeface="Poppins SemiBold"/>
              </a:rPr>
              <a:t> </a:t>
            </a:r>
            <a:br>
              <a:rPr lang="en-GB" sz="3600">
                <a:solidFill>
                  <a:srgbClr val="000000"/>
                </a:solidFill>
                <a:latin typeface="Poppins SemiBold"/>
                <a:cs typeface="Poppins SemiBold"/>
              </a:rPr>
            </a:br>
            <a:r>
              <a:rPr lang="en-GB" sz="3600">
                <a:solidFill>
                  <a:srgbClr val="000000"/>
                </a:solidFill>
                <a:latin typeface="Poppins SemiBold"/>
                <a:cs typeface="Poppins SemiBold"/>
              </a:rPr>
              <a:t>My New Law</a:t>
            </a:r>
          </a:p>
        </p:txBody>
      </p:sp>
      <p:pic>
        <p:nvPicPr>
          <p:cNvPr id="9" name="Picture 8" descr="A colorful star with a black background&#10;&#10;AI-generated content may be incorrect.">
            <a:extLst>
              <a:ext uri="{FF2B5EF4-FFF2-40B4-BE49-F238E27FC236}">
                <a16:creationId xmlns:a16="http://schemas.microsoft.com/office/drawing/2014/main" id="{98073179-7DE1-AE5A-37EF-ED85F63F4952}"/>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4" name="Picture 3" descr="A set of black arrows with numbers&#10;&#10;AI-generated content may be incorrect.">
            <a:extLst>
              <a:ext uri="{FF2B5EF4-FFF2-40B4-BE49-F238E27FC236}">
                <a16:creationId xmlns:a16="http://schemas.microsoft.com/office/drawing/2014/main" id="{E456FEF7-B02E-2267-0650-6D4CDC61EAEF}"/>
              </a:ext>
            </a:extLst>
          </p:cNvPr>
          <p:cNvPicPr>
            <a:picLocks noChangeAspect="1"/>
          </p:cNvPicPr>
          <p:nvPr/>
        </p:nvPicPr>
        <p:blipFill>
          <a:blip r:embed="rId5"/>
          <a:srcRect l="25454" t="485" r="50130" b="50000"/>
          <a:stretch>
            <a:fillRect/>
          </a:stretch>
        </p:blipFill>
        <p:spPr>
          <a:xfrm>
            <a:off x="11102459" y="1106251"/>
            <a:ext cx="995137" cy="1076310"/>
          </a:xfrm>
          <a:prstGeom prst="rect">
            <a:avLst/>
          </a:prstGeom>
        </p:spPr>
      </p:pic>
      <p:pic>
        <p:nvPicPr>
          <p:cNvPr id="26" name="Graphic 25" descr="Scales of justice with solid fill">
            <a:extLst>
              <a:ext uri="{FF2B5EF4-FFF2-40B4-BE49-F238E27FC236}">
                <a16:creationId xmlns:a16="http://schemas.microsoft.com/office/drawing/2014/main" id="{CF147151-DAF0-3EA7-F49E-1B16793E19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pic>
        <p:nvPicPr>
          <p:cNvPr id="2" name="Picture 1" descr="A set of black arrows with numbers&#10;&#10;AI-generated content may be incorrect.">
            <a:extLst>
              <a:ext uri="{FF2B5EF4-FFF2-40B4-BE49-F238E27FC236}">
                <a16:creationId xmlns:a16="http://schemas.microsoft.com/office/drawing/2014/main" id="{C97DF601-0C4A-2EE9-3560-B9F9EC36685E}"/>
              </a:ext>
            </a:extLst>
          </p:cNvPr>
          <p:cNvPicPr>
            <a:picLocks noChangeAspect="1"/>
          </p:cNvPicPr>
          <p:nvPr/>
        </p:nvPicPr>
        <p:blipFill>
          <a:blip r:embed="rId5"/>
          <a:srcRect l="25454" t="485" r="50130" b="50000"/>
          <a:stretch>
            <a:fillRect/>
          </a:stretch>
        </p:blipFill>
        <p:spPr>
          <a:xfrm>
            <a:off x="11098748" y="1102540"/>
            <a:ext cx="995137" cy="1076310"/>
          </a:xfrm>
          <a:prstGeom prst="rect">
            <a:avLst/>
          </a:prstGeom>
        </p:spPr>
      </p:pic>
      <p:pic>
        <p:nvPicPr>
          <p:cNvPr id="8" name="Graphic 7" descr="Girl holding a sign">
            <a:extLst>
              <a:ext uri="{FF2B5EF4-FFF2-40B4-BE49-F238E27FC236}">
                <a16:creationId xmlns:a16="http://schemas.microsoft.com/office/drawing/2014/main" id="{96D3C2E9-04CA-7B3A-B1DC-6C16B75B00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8703" y="1812816"/>
            <a:ext cx="3296696" cy="5009941"/>
          </a:xfrm>
          <a:prstGeom prst="rect">
            <a:avLst/>
          </a:prstGeom>
        </p:spPr>
      </p:pic>
      <p:pic>
        <p:nvPicPr>
          <p:cNvPr id="15" name="Graphic 14" descr="A female with short hair">
            <a:extLst>
              <a:ext uri="{FF2B5EF4-FFF2-40B4-BE49-F238E27FC236}">
                <a16:creationId xmlns:a16="http://schemas.microsoft.com/office/drawing/2014/main" id="{57ED142D-9488-212B-F587-804D567F0A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79454" y="1233400"/>
            <a:ext cx="1089374" cy="969561"/>
          </a:xfrm>
          <a:prstGeom prst="rect">
            <a:avLst/>
          </a:prstGeom>
        </p:spPr>
      </p:pic>
      <p:pic>
        <p:nvPicPr>
          <p:cNvPr id="18" name="Graphic 17" descr="A woman's face">
            <a:extLst>
              <a:ext uri="{FF2B5EF4-FFF2-40B4-BE49-F238E27FC236}">
                <a16:creationId xmlns:a16="http://schemas.microsoft.com/office/drawing/2014/main" id="{932E36FC-13BB-BFA0-2B45-F38E9BA7ED0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22101" y="1611971"/>
            <a:ext cx="381139" cy="400189"/>
          </a:xfrm>
          <a:prstGeom prst="rect">
            <a:avLst/>
          </a:prstGeom>
        </p:spPr>
      </p:pic>
      <p:sp>
        <p:nvSpPr>
          <p:cNvPr id="20" name="TextBox 19">
            <a:extLst>
              <a:ext uri="{FF2B5EF4-FFF2-40B4-BE49-F238E27FC236}">
                <a16:creationId xmlns:a16="http://schemas.microsoft.com/office/drawing/2014/main" id="{D129C0CC-E3A4-B994-C07E-3E2A3BB2ED87}"/>
              </a:ext>
            </a:extLst>
          </p:cNvPr>
          <p:cNvSpPr txBox="1"/>
          <p:nvPr/>
        </p:nvSpPr>
        <p:spPr>
          <a:xfrm>
            <a:off x="751914" y="2424110"/>
            <a:ext cx="27431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a:latin typeface="Poppins SemiBold"/>
                <a:cs typeface="Arial"/>
              </a:rPr>
              <a:t>My new law is...</a:t>
            </a:r>
          </a:p>
          <a:p>
            <a:r>
              <a:rPr lang="en-GB" i="1">
                <a:latin typeface="Poppins SemiBold"/>
                <a:cs typeface="Arial"/>
              </a:rPr>
              <a:t>We need it because...</a:t>
            </a:r>
            <a:br>
              <a:rPr lang="en-GB" i="1">
                <a:latin typeface="Poppins SemiBold"/>
                <a:cs typeface="Arial"/>
              </a:rPr>
            </a:br>
            <a:r>
              <a:rPr lang="en-GB" i="1">
                <a:latin typeface="Poppins SemiBold"/>
                <a:cs typeface="Arial"/>
              </a:rPr>
              <a:t>It would help...</a:t>
            </a:r>
          </a:p>
          <a:p>
            <a:r>
              <a:rPr lang="en-GB" i="1">
                <a:latin typeface="Poppins SemiBold"/>
                <a:cs typeface="Arial"/>
              </a:rPr>
              <a:t>Another reason to consider this is...</a:t>
            </a:r>
          </a:p>
        </p:txBody>
      </p:sp>
      <p:sp>
        <p:nvSpPr>
          <p:cNvPr id="22" name="TextBox 21">
            <a:extLst>
              <a:ext uri="{FF2B5EF4-FFF2-40B4-BE49-F238E27FC236}">
                <a16:creationId xmlns:a16="http://schemas.microsoft.com/office/drawing/2014/main" id="{29C61839-A5A0-15E7-5290-04C323B27A4B}"/>
              </a:ext>
            </a:extLst>
          </p:cNvPr>
          <p:cNvSpPr txBox="1"/>
          <p:nvPr/>
        </p:nvSpPr>
        <p:spPr>
          <a:xfrm>
            <a:off x="3783160" y="1227347"/>
            <a:ext cx="738708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Arial"/>
                <a:cs typeface="Arial"/>
              </a:rPr>
              <a:t>Think about what power we have as citizens. </a:t>
            </a:r>
            <a:endParaRPr lang="en-US" sz="2400"/>
          </a:p>
          <a:p>
            <a:pPr algn="ctr"/>
            <a:endParaRPr lang="en-GB" sz="2400">
              <a:latin typeface="Arial"/>
              <a:cs typeface="Arial"/>
            </a:endParaRPr>
          </a:p>
          <a:p>
            <a:pPr algn="ctr"/>
            <a:r>
              <a:rPr lang="en-GB" sz="2400">
                <a:latin typeface="Arial"/>
                <a:cs typeface="Arial"/>
              </a:rPr>
              <a:t>Citizens can’t make laws themselves, but you can influence them by: </a:t>
            </a:r>
            <a:endParaRPr lang="en-GB" sz="2400"/>
          </a:p>
          <a:p>
            <a:pPr algn="ctr"/>
            <a:endParaRPr lang="en-GB" sz="2400">
              <a:latin typeface="Arial"/>
              <a:cs typeface="Arial"/>
            </a:endParaRPr>
          </a:p>
          <a:p>
            <a:pPr marL="514350" indent="-514350" algn="ctr">
              <a:buAutoNum type="arabicPeriod"/>
            </a:pPr>
            <a:endParaRPr lang="en-GB" sz="2400">
              <a:latin typeface="Arial"/>
              <a:cs typeface="Arial"/>
            </a:endParaRPr>
          </a:p>
          <a:p>
            <a:pPr algn="ctr"/>
            <a:endParaRPr lang="en-GB" sz="2400">
              <a:latin typeface="Arial"/>
              <a:cs typeface="Arial"/>
            </a:endParaRPr>
          </a:p>
          <a:p>
            <a:pPr algn="ctr"/>
            <a:endParaRPr lang="en-GB" sz="2400">
              <a:latin typeface="Arial"/>
              <a:cs typeface="Arial"/>
            </a:endParaRPr>
          </a:p>
          <a:p>
            <a:pPr algn="ctr"/>
            <a:br>
              <a:rPr lang="en-GB" sz="2400">
                <a:latin typeface="Arial"/>
                <a:cs typeface="Arial"/>
              </a:rPr>
            </a:br>
            <a:r>
              <a:rPr lang="en-GB" sz="2400" err="1">
                <a:latin typeface="Arial"/>
                <a:cs typeface="Arial"/>
              </a:rPr>
              <a:t>So.</a:t>
            </a:r>
            <a:r>
              <a:rPr lang="en-GB" sz="2400">
                <a:latin typeface="Arial"/>
                <a:cs typeface="Arial"/>
              </a:rPr>
              <a:t>.. what laws would YOU make?</a:t>
            </a:r>
          </a:p>
          <a:p>
            <a:pPr algn="ctr"/>
            <a:endParaRPr lang="en-GB" sz="2400">
              <a:latin typeface="Arial"/>
              <a:cs typeface="Segoe UI"/>
            </a:endParaRPr>
          </a:p>
        </p:txBody>
      </p:sp>
      <p:sp>
        <p:nvSpPr>
          <p:cNvPr id="24" name="Rectangle: Rounded Corners 23">
            <a:extLst>
              <a:ext uri="{FF2B5EF4-FFF2-40B4-BE49-F238E27FC236}">
                <a16:creationId xmlns:a16="http://schemas.microsoft.com/office/drawing/2014/main" id="{DC02685F-032D-4626-4DF8-308FD96BB6DB}"/>
              </a:ext>
            </a:extLst>
          </p:cNvPr>
          <p:cNvSpPr/>
          <p:nvPr/>
        </p:nvSpPr>
        <p:spPr>
          <a:xfrm>
            <a:off x="4832998" y="2937614"/>
            <a:ext cx="5273301" cy="1355628"/>
          </a:xfrm>
          <a:prstGeom prst="roundRect">
            <a:avLst/>
          </a:prstGeom>
          <a:solidFill>
            <a:srgbClr val="E60073"/>
          </a:solidFill>
          <a:ln w="57150">
            <a:solidFill>
              <a:srgbClr val="E60073"/>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57200" indent="-457200" algn="ctr">
              <a:buAutoNum type="arabicPeriod"/>
            </a:pPr>
            <a:r>
              <a:rPr lang="en-GB" sz="2000">
                <a:solidFill>
                  <a:srgbClr val="000000"/>
                </a:solidFill>
                <a:latin typeface="Poppins SemiBold"/>
                <a:cs typeface="Poppins SemiBold"/>
              </a:rPr>
              <a:t>Writing to your MP</a:t>
            </a:r>
          </a:p>
          <a:p>
            <a:pPr marL="457200" indent="-457200" algn="ctr">
              <a:buAutoNum type="arabicPeriod"/>
            </a:pPr>
            <a:r>
              <a:rPr lang="en-GB" sz="2000">
                <a:solidFill>
                  <a:srgbClr val="000000"/>
                </a:solidFill>
                <a:latin typeface="Poppins SemiBold"/>
                <a:cs typeface="Poppins SemiBold"/>
              </a:rPr>
              <a:t>Starting a petition</a:t>
            </a:r>
            <a:endParaRPr lang="en-GB" sz="1400">
              <a:solidFill>
                <a:srgbClr val="FFFFFF"/>
              </a:solidFill>
              <a:latin typeface="Aptos" panose="020B0004020202020204"/>
              <a:cs typeface="Poppins SemiBold"/>
            </a:endParaRPr>
          </a:p>
          <a:p>
            <a:pPr marL="457200" indent="-457200" algn="ctr">
              <a:buAutoNum type="arabicPeriod"/>
            </a:pPr>
            <a:r>
              <a:rPr lang="en-GB" sz="2000">
                <a:solidFill>
                  <a:srgbClr val="000000"/>
                </a:solidFill>
                <a:latin typeface="Poppins SemiBold"/>
                <a:cs typeface="Poppins SemiBold"/>
              </a:rPr>
              <a:t>Joining a campaign</a:t>
            </a:r>
            <a:endParaRPr lang="en-GB" sz="1400"/>
          </a:p>
        </p:txBody>
      </p:sp>
      <p:sp>
        <p:nvSpPr>
          <p:cNvPr id="27" name="Rectangle: Rounded Corners 26">
            <a:extLst>
              <a:ext uri="{FF2B5EF4-FFF2-40B4-BE49-F238E27FC236}">
                <a16:creationId xmlns:a16="http://schemas.microsoft.com/office/drawing/2014/main" id="{9490F1E7-7151-E0BC-8F24-BA5408B32E6A}"/>
              </a:ext>
            </a:extLst>
          </p:cNvPr>
          <p:cNvSpPr/>
          <p:nvPr/>
        </p:nvSpPr>
        <p:spPr>
          <a:xfrm>
            <a:off x="3440959" y="5131033"/>
            <a:ext cx="8045475" cy="1523289"/>
          </a:xfrm>
          <a:prstGeom prst="roundRect">
            <a:avLst/>
          </a:prstGeom>
          <a:noFill/>
          <a:ln w="57150">
            <a:solidFill>
              <a:srgbClr val="4FC5B9"/>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a:solidFill>
                  <a:schemeClr val="tx1"/>
                </a:solidFill>
                <a:latin typeface="Arial"/>
                <a:cs typeface="Arial"/>
              </a:rPr>
              <a:t>What are the arguments for and against your suggested changes? </a:t>
            </a:r>
            <a:endParaRPr lang="en-US" sz="1600" b="1">
              <a:solidFill>
                <a:schemeClr val="tx1"/>
              </a:solidFill>
              <a:latin typeface="Arial"/>
              <a:cs typeface="Arial"/>
            </a:endParaRPr>
          </a:p>
          <a:p>
            <a:pPr algn="ctr"/>
            <a:r>
              <a:rPr lang="en-GB" sz="1600" b="1">
                <a:solidFill>
                  <a:schemeClr val="tx1"/>
                </a:solidFill>
                <a:latin typeface="Arial"/>
                <a:cs typeface="Arial"/>
              </a:rPr>
              <a:t>Which individuals would be affected if the law was changed?</a:t>
            </a:r>
            <a:r>
              <a:rPr lang="en-US" sz="1600" b="1">
                <a:solidFill>
                  <a:schemeClr val="tx1"/>
                </a:solidFill>
                <a:latin typeface="Arial"/>
                <a:cs typeface="Arial"/>
              </a:rPr>
              <a:t> </a:t>
            </a:r>
          </a:p>
          <a:p>
            <a:pPr algn="ctr"/>
            <a:r>
              <a:rPr lang="en-GB" sz="1600" b="1">
                <a:solidFill>
                  <a:schemeClr val="tx1"/>
                </a:solidFill>
                <a:latin typeface="Arial"/>
                <a:cs typeface="Arial"/>
              </a:rPr>
              <a:t>How would society be affected if the law was changed, including any consequences of not following the law?</a:t>
            </a:r>
            <a:endParaRPr lang="en-US" sz="1600" b="1">
              <a:solidFill>
                <a:schemeClr val="tx1"/>
              </a:solidFill>
              <a:latin typeface="Arial"/>
              <a:cs typeface="Arial"/>
            </a:endParaRPr>
          </a:p>
        </p:txBody>
      </p:sp>
    </p:spTree>
    <p:extLst>
      <p:ext uri="{BB962C8B-B14F-4D97-AF65-F5344CB8AC3E}">
        <p14:creationId xmlns:p14="http://schemas.microsoft.com/office/powerpoint/2010/main" val="405971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EB8B2-13D5-5B91-FC50-D7B16CFCD608}"/>
            </a:ext>
          </a:extLst>
        </p:cNvPr>
        <p:cNvGrpSpPr/>
        <p:nvPr/>
      </p:nvGrpSpPr>
      <p:grpSpPr>
        <a:xfrm>
          <a:off x="0" y="0"/>
          <a:ext cx="0" cy="0"/>
          <a:chOff x="0" y="0"/>
          <a:chExt cx="0" cy="0"/>
        </a:xfrm>
      </p:grpSpPr>
      <p:pic>
        <p:nvPicPr>
          <p:cNvPr id="4" name="Picture 3" descr="A statue of a person holding scales and a sword&#10;&#10;AI-generated content may be incorrect.">
            <a:extLst>
              <a:ext uri="{FF2B5EF4-FFF2-40B4-BE49-F238E27FC236}">
                <a16:creationId xmlns:a16="http://schemas.microsoft.com/office/drawing/2014/main" id="{88CC051E-A0DA-FF4D-CA99-FA214378D45E}"/>
              </a:ext>
            </a:extLst>
          </p:cNvPr>
          <p:cNvPicPr>
            <a:picLocks noChangeAspect="1"/>
          </p:cNvPicPr>
          <p:nvPr/>
        </p:nvPicPr>
        <p:blipFill>
          <a:blip r:embed="rId3"/>
          <a:stretch>
            <a:fillRect/>
          </a:stretch>
        </p:blipFill>
        <p:spPr>
          <a:xfrm>
            <a:off x="8021308" y="0"/>
            <a:ext cx="4171950" cy="6858000"/>
          </a:xfrm>
          <a:prstGeom prst="rect">
            <a:avLst/>
          </a:prstGeom>
        </p:spPr>
      </p:pic>
      <p:sp>
        <p:nvSpPr>
          <p:cNvPr id="7" name="Title 3">
            <a:extLst>
              <a:ext uri="{FF2B5EF4-FFF2-40B4-BE49-F238E27FC236}">
                <a16:creationId xmlns:a16="http://schemas.microsoft.com/office/drawing/2014/main" id="{81BDB8C4-592C-A0D3-882E-3A84B39C059D}"/>
              </a:ext>
            </a:extLst>
          </p:cNvPr>
          <p:cNvSpPr>
            <a:spLocks noGrp="1"/>
          </p:cNvSpPr>
          <p:nvPr/>
        </p:nvSpPr>
        <p:spPr>
          <a:xfrm>
            <a:off x="1338493" y="443550"/>
            <a:ext cx="5413675"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Reflections</a:t>
            </a:r>
          </a:p>
        </p:txBody>
      </p:sp>
      <p:pic>
        <p:nvPicPr>
          <p:cNvPr id="9" name="Picture 8" descr="A colorful star with a black background&#10;&#10;AI-generated content may be incorrect.">
            <a:extLst>
              <a:ext uri="{FF2B5EF4-FFF2-40B4-BE49-F238E27FC236}">
                <a16:creationId xmlns:a16="http://schemas.microsoft.com/office/drawing/2014/main" id="{8A6C3C2C-D13D-FBA4-7332-68EAD8374C98}"/>
              </a:ext>
            </a:extLst>
          </p:cNvPr>
          <p:cNvPicPr>
            <a:picLocks noChangeAspect="1"/>
          </p:cNvPicPr>
          <p:nvPr/>
        </p:nvPicPr>
        <p:blipFill>
          <a:blip r:embed="rId4"/>
          <a:stretch>
            <a:fillRect/>
          </a:stretch>
        </p:blipFill>
        <p:spPr>
          <a:xfrm>
            <a:off x="11166921" y="87814"/>
            <a:ext cx="935567" cy="1019175"/>
          </a:xfrm>
          <a:prstGeom prst="rect">
            <a:avLst/>
          </a:prstGeom>
        </p:spPr>
      </p:pic>
      <p:cxnSp>
        <p:nvCxnSpPr>
          <p:cNvPr id="12" name="Straight Arrow Connector 11">
            <a:extLst>
              <a:ext uri="{FF2B5EF4-FFF2-40B4-BE49-F238E27FC236}">
                <a16:creationId xmlns:a16="http://schemas.microsoft.com/office/drawing/2014/main" id="{E89F0DEB-BC7F-C563-E58F-263D16F763AE}"/>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713A60C6-3B00-D3F9-8B48-BF900E4231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671" y="624349"/>
            <a:ext cx="914400" cy="914400"/>
          </a:xfrm>
          <a:prstGeom prst="rect">
            <a:avLst/>
          </a:prstGeom>
        </p:spPr>
      </p:pic>
      <p:sp>
        <p:nvSpPr>
          <p:cNvPr id="3" name="Content Placeholder 2">
            <a:extLst>
              <a:ext uri="{FF2B5EF4-FFF2-40B4-BE49-F238E27FC236}">
                <a16:creationId xmlns:a16="http://schemas.microsoft.com/office/drawing/2014/main" id="{586A6C1E-3F01-4F5C-5C1B-F82F97A0BC09}"/>
              </a:ext>
            </a:extLst>
          </p:cNvPr>
          <p:cNvSpPr txBox="1">
            <a:spLocks/>
          </p:cNvSpPr>
          <p:nvPr/>
        </p:nvSpPr>
        <p:spPr>
          <a:xfrm>
            <a:off x="446626" y="1968316"/>
            <a:ext cx="7398126" cy="44098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4FC5B9"/>
                </a:solidFill>
                <a:latin typeface="Arial"/>
                <a:cs typeface="Arial"/>
                <a:hlinkClick r:id="rId7">
                  <a:extLst>
                    <a:ext uri="{A12FA001-AC4F-418D-AE19-62706E023703}">
                      <ahyp:hlinkClr xmlns:ahyp="http://schemas.microsoft.com/office/drawing/2018/hyperlinkcolor" val="tx"/>
                    </a:ext>
                  </a:extLst>
                </a:hlinkClick>
              </a:rPr>
              <a:t>Complete a quick class reflection.</a:t>
            </a:r>
          </a:p>
          <a:p>
            <a:r>
              <a:rPr lang="en-GB">
                <a:latin typeface="Arial"/>
                <a:cs typeface="Arial"/>
              </a:rPr>
              <a:t>It takes less than 5 minutes.</a:t>
            </a:r>
          </a:p>
          <a:p>
            <a:r>
              <a:rPr lang="en-GB">
                <a:latin typeface="Arial"/>
                <a:cs typeface="Arial"/>
              </a:rPr>
              <a:t>Answer honestly: there are no right or wrong answers.</a:t>
            </a:r>
          </a:p>
          <a:p>
            <a:r>
              <a:rPr lang="en-GB">
                <a:latin typeface="Arial"/>
                <a:cs typeface="Arial"/>
              </a:rPr>
              <a:t>This helps us understand what you learned and how you feel about the rule of law.</a:t>
            </a:r>
            <a:endParaRPr lang="en-GB"/>
          </a:p>
          <a:p>
            <a:pPr marL="0" indent="0">
              <a:lnSpc>
                <a:spcPct val="70000"/>
              </a:lnSpc>
              <a:buNone/>
            </a:pPr>
            <a:endParaRPr lang="en-GB" b="1">
              <a:latin typeface="Arial"/>
              <a:cs typeface="Arial"/>
            </a:endParaRPr>
          </a:p>
          <a:p>
            <a:pPr marL="0" indent="0">
              <a:buNone/>
            </a:pPr>
            <a:endParaRPr lang="en-GB">
              <a:latin typeface="Arial"/>
              <a:cs typeface="Arial"/>
            </a:endParaRPr>
          </a:p>
        </p:txBody>
      </p:sp>
      <p:sp>
        <p:nvSpPr>
          <p:cNvPr id="8" name="TextBox 7">
            <a:extLst>
              <a:ext uri="{FF2B5EF4-FFF2-40B4-BE49-F238E27FC236}">
                <a16:creationId xmlns:a16="http://schemas.microsoft.com/office/drawing/2014/main" id="{95D14B48-F36E-424A-4905-0D457C3BF4A0}"/>
              </a:ext>
            </a:extLst>
          </p:cNvPr>
          <p:cNvSpPr txBox="1"/>
          <p:nvPr/>
        </p:nvSpPr>
        <p:spPr>
          <a:xfrm>
            <a:off x="1339645" y="1241323"/>
            <a:ext cx="77797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Arial"/>
              </a:rPr>
              <a:t>Now at the end of the lesson...</a:t>
            </a:r>
            <a:endParaRPr lang="en-GB" sz="2400">
              <a:latin typeface="Arial"/>
              <a:cs typeface="Arial"/>
            </a:endParaRPr>
          </a:p>
        </p:txBody>
      </p:sp>
      <p:pic>
        <p:nvPicPr>
          <p:cNvPr id="2" name="Picture 1" descr="Secondary Teacher Survey.png">
            <a:extLst>
              <a:ext uri="{FF2B5EF4-FFF2-40B4-BE49-F238E27FC236}">
                <a16:creationId xmlns:a16="http://schemas.microsoft.com/office/drawing/2014/main" id="{E83360A4-3708-34D5-07F0-25587828BCE5}"/>
              </a:ext>
            </a:extLst>
          </p:cNvPr>
          <p:cNvPicPr>
            <a:picLocks noChangeAspect="1"/>
          </p:cNvPicPr>
          <p:nvPr/>
        </p:nvPicPr>
        <p:blipFill>
          <a:blip r:embed="rId8"/>
          <a:stretch>
            <a:fillRect/>
          </a:stretch>
        </p:blipFill>
        <p:spPr>
          <a:xfrm>
            <a:off x="2975036" y="4735416"/>
            <a:ext cx="2108200" cy="2120278"/>
          </a:xfrm>
          <a:prstGeom prst="rect">
            <a:avLst/>
          </a:prstGeom>
        </p:spPr>
      </p:pic>
    </p:spTree>
    <p:extLst>
      <p:ext uri="{BB962C8B-B14F-4D97-AF65-F5344CB8AC3E}">
        <p14:creationId xmlns:p14="http://schemas.microsoft.com/office/powerpoint/2010/main" val="3816643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F5E-D779-3AEE-8BFB-47C824783239}"/>
            </a:ext>
          </a:extLst>
        </p:cNvPr>
        <p:cNvGrpSpPr/>
        <p:nvPr/>
      </p:nvGrpSpPr>
      <p:grpSpPr>
        <a:xfrm>
          <a:off x="0" y="0"/>
          <a:ext cx="0" cy="0"/>
          <a:chOff x="0" y="0"/>
          <a:chExt cx="0" cy="0"/>
        </a:xfrm>
      </p:grpSpPr>
      <p:pic>
        <p:nvPicPr>
          <p:cNvPr id="22" name="Picture 21" descr="A screenshot of a website&#10;&#10;AI-generated content may be incorrect.">
            <a:extLst>
              <a:ext uri="{FF2B5EF4-FFF2-40B4-BE49-F238E27FC236}">
                <a16:creationId xmlns:a16="http://schemas.microsoft.com/office/drawing/2014/main" id="{37F3C7C6-4614-9D2C-7C7E-7086DB5AE176}"/>
              </a:ext>
            </a:extLst>
          </p:cNvPr>
          <p:cNvPicPr>
            <a:picLocks noChangeAspect="1"/>
          </p:cNvPicPr>
          <p:nvPr/>
        </p:nvPicPr>
        <p:blipFill>
          <a:blip r:embed="rId3"/>
          <a:srcRect t="10092" r="463" b="14220"/>
          <a:stretch>
            <a:fillRect/>
          </a:stretch>
        </p:blipFill>
        <p:spPr>
          <a:xfrm>
            <a:off x="4965130" y="2287920"/>
            <a:ext cx="2276551" cy="1750448"/>
          </a:xfrm>
          <a:prstGeom prst="rect">
            <a:avLst/>
          </a:prstGeom>
        </p:spPr>
      </p:pic>
      <p:pic>
        <p:nvPicPr>
          <p:cNvPr id="16" name="Graphic 15" descr="Monitor with solid fill">
            <a:extLst>
              <a:ext uri="{FF2B5EF4-FFF2-40B4-BE49-F238E27FC236}">
                <a16:creationId xmlns:a16="http://schemas.microsoft.com/office/drawing/2014/main" id="{3E65C315-2FAB-B746-1392-BA6819523C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4375" y="1821392"/>
            <a:ext cx="3124200" cy="3149600"/>
          </a:xfrm>
          <a:prstGeom prst="rect">
            <a:avLst/>
          </a:prstGeom>
        </p:spPr>
      </p:pic>
      <p:pic>
        <p:nvPicPr>
          <p:cNvPr id="20" name="Picture 19" descr="A close up of a red square&#10;&#10;AI-generated content may be incorrect.">
            <a:extLst>
              <a:ext uri="{FF2B5EF4-FFF2-40B4-BE49-F238E27FC236}">
                <a16:creationId xmlns:a16="http://schemas.microsoft.com/office/drawing/2014/main" id="{CC839F7F-B29D-4728-E32C-242CEE0418C8}"/>
              </a:ext>
            </a:extLst>
          </p:cNvPr>
          <p:cNvPicPr>
            <a:picLocks noChangeAspect="1"/>
          </p:cNvPicPr>
          <p:nvPr/>
        </p:nvPicPr>
        <p:blipFill>
          <a:blip r:embed="rId6"/>
          <a:stretch>
            <a:fillRect/>
          </a:stretch>
        </p:blipFill>
        <p:spPr>
          <a:xfrm>
            <a:off x="0" y="-11127"/>
            <a:ext cx="12192000" cy="1114454"/>
          </a:xfrm>
          <a:prstGeom prst="rect">
            <a:avLst/>
          </a:prstGeom>
          <a:ln>
            <a:noFill/>
          </a:ln>
        </p:spPr>
      </p:pic>
      <p:sp>
        <p:nvSpPr>
          <p:cNvPr id="30" name="Title 3">
            <a:extLst>
              <a:ext uri="{FF2B5EF4-FFF2-40B4-BE49-F238E27FC236}">
                <a16:creationId xmlns:a16="http://schemas.microsoft.com/office/drawing/2014/main" id="{68E2126E-CA85-F417-877B-C4F6F2FDD79A}"/>
              </a:ext>
            </a:extLst>
          </p:cNvPr>
          <p:cNvSpPr>
            <a:spLocks noGrp="1"/>
          </p:cNvSpPr>
          <p:nvPr/>
        </p:nvSpPr>
        <p:spPr>
          <a:xfrm>
            <a:off x="573527" y="5947006"/>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Citizenship</a:t>
            </a:r>
            <a:endParaRPr lang="en-US"/>
          </a:p>
        </p:txBody>
      </p:sp>
      <p:sp>
        <p:nvSpPr>
          <p:cNvPr id="31" name="Title 3">
            <a:extLst>
              <a:ext uri="{FF2B5EF4-FFF2-40B4-BE49-F238E27FC236}">
                <a16:creationId xmlns:a16="http://schemas.microsoft.com/office/drawing/2014/main" id="{3E91FA39-CF41-D143-CC84-8BE9094E4B82}"/>
              </a:ext>
            </a:extLst>
          </p:cNvPr>
          <p:cNvSpPr>
            <a:spLocks noGrp="1"/>
          </p:cNvSpPr>
          <p:nvPr/>
        </p:nvSpPr>
        <p:spPr>
          <a:xfrm>
            <a:off x="2027676" y="5885622"/>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PSHE</a:t>
            </a:r>
            <a:endParaRPr lang="en-US"/>
          </a:p>
        </p:txBody>
      </p:sp>
      <p:sp>
        <p:nvSpPr>
          <p:cNvPr id="32" name="Title 3">
            <a:extLst>
              <a:ext uri="{FF2B5EF4-FFF2-40B4-BE49-F238E27FC236}">
                <a16:creationId xmlns:a16="http://schemas.microsoft.com/office/drawing/2014/main" id="{8A54B0D1-7444-B576-9B4C-A32CB348AB25}"/>
              </a:ext>
            </a:extLst>
          </p:cNvPr>
          <p:cNvSpPr>
            <a:spLocks noGrp="1"/>
          </p:cNvSpPr>
          <p:nvPr/>
        </p:nvSpPr>
        <p:spPr>
          <a:xfrm>
            <a:off x="1477342" y="4520371"/>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RE</a:t>
            </a:r>
            <a:endParaRPr lang="en-GB" sz="1100"/>
          </a:p>
        </p:txBody>
      </p:sp>
      <p:sp>
        <p:nvSpPr>
          <p:cNvPr id="35" name="Title 3">
            <a:extLst>
              <a:ext uri="{FF2B5EF4-FFF2-40B4-BE49-F238E27FC236}">
                <a16:creationId xmlns:a16="http://schemas.microsoft.com/office/drawing/2014/main" id="{53618B2B-D69B-0EC6-0FF1-3934F689322F}"/>
              </a:ext>
            </a:extLst>
          </p:cNvPr>
          <p:cNvSpPr>
            <a:spLocks noGrp="1"/>
          </p:cNvSpPr>
          <p:nvPr/>
        </p:nvSpPr>
        <p:spPr>
          <a:xfrm>
            <a:off x="460555" y="2029891"/>
            <a:ext cx="3179292" cy="1287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1600">
                <a:solidFill>
                  <a:srgbClr val="000000"/>
                </a:solidFill>
                <a:latin typeface="Arial"/>
                <a:cs typeface="Poppins SemiBold"/>
              </a:rPr>
              <a:t>We have heard what your students think during the lesson, now tell us how you found it as a teacher.</a:t>
            </a:r>
            <a:endParaRPr lang="en-US" sz="1600">
              <a:latin typeface="Arial"/>
            </a:endParaRPr>
          </a:p>
        </p:txBody>
      </p:sp>
      <p:pic>
        <p:nvPicPr>
          <p:cNvPr id="9" name="Picture 8" descr="A colorful star with a black background&#10;&#10;AI-generated content may be incorrect.">
            <a:extLst>
              <a:ext uri="{FF2B5EF4-FFF2-40B4-BE49-F238E27FC236}">
                <a16:creationId xmlns:a16="http://schemas.microsoft.com/office/drawing/2014/main" id="{E98D2EA3-E3A4-3286-6402-018B49520838}"/>
              </a:ext>
            </a:extLst>
          </p:cNvPr>
          <p:cNvPicPr>
            <a:picLocks noChangeAspect="1"/>
          </p:cNvPicPr>
          <p:nvPr/>
        </p:nvPicPr>
        <p:blipFill>
          <a:blip r:embed="rId7"/>
          <a:stretch>
            <a:fillRect/>
          </a:stretch>
        </p:blipFill>
        <p:spPr>
          <a:xfrm>
            <a:off x="11166921" y="87814"/>
            <a:ext cx="935567" cy="1019175"/>
          </a:xfrm>
          <a:prstGeom prst="rect">
            <a:avLst/>
          </a:prstGeom>
        </p:spPr>
      </p:pic>
      <p:sp>
        <p:nvSpPr>
          <p:cNvPr id="17" name="TextBox 16">
            <a:extLst>
              <a:ext uri="{FF2B5EF4-FFF2-40B4-BE49-F238E27FC236}">
                <a16:creationId xmlns:a16="http://schemas.microsoft.com/office/drawing/2014/main" id="{43C46400-3D6B-0528-2647-CE4401D63742}"/>
              </a:ext>
            </a:extLst>
          </p:cNvPr>
          <p:cNvSpPr txBox="1"/>
          <p:nvPr/>
        </p:nvSpPr>
        <p:spPr>
          <a:xfrm>
            <a:off x="4301786" y="4806351"/>
            <a:ext cx="359198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We have a library of over 100 </a:t>
            </a:r>
            <a:r>
              <a:rPr lang="en-GB" sz="1600" b="1">
                <a:latin typeface="Arial"/>
                <a:cs typeface="Arial"/>
              </a:rPr>
              <a:t>free</a:t>
            </a:r>
            <a:r>
              <a:rPr lang="en-GB" sz="1600">
                <a:latin typeface="Arial"/>
                <a:cs typeface="Arial"/>
              </a:rPr>
              <a:t> resources available for you to download right now. Sign up here:</a:t>
            </a:r>
            <a:endParaRPr lang="en-US" sz="1600"/>
          </a:p>
        </p:txBody>
      </p:sp>
      <p:sp>
        <p:nvSpPr>
          <p:cNvPr id="19" name="Arrow: Chevron 18">
            <a:extLst>
              <a:ext uri="{FF2B5EF4-FFF2-40B4-BE49-F238E27FC236}">
                <a16:creationId xmlns:a16="http://schemas.microsoft.com/office/drawing/2014/main" id="{638AE9E1-04E9-65D3-FF66-EF27CD31E104}"/>
              </a:ext>
            </a:extLst>
          </p:cNvPr>
          <p:cNvSpPr/>
          <p:nvPr/>
        </p:nvSpPr>
        <p:spPr>
          <a:xfrm rot="5400000">
            <a:off x="1835789" y="3158194"/>
            <a:ext cx="417881" cy="6053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a:extLst>
              <a:ext uri="{FF2B5EF4-FFF2-40B4-BE49-F238E27FC236}">
                <a16:creationId xmlns:a16="http://schemas.microsoft.com/office/drawing/2014/main" id="{8B4D00BC-B43F-A200-3C1A-A579773D79E9}"/>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160889F2-E723-2A1F-6610-813F02712BA0}"/>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81FE95AA-0347-6D6B-D2A2-1B9D282ED7EA}"/>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345A30B3-45C9-14F5-46F2-F1851CBC2A4F}"/>
              </a:ext>
            </a:extLst>
          </p:cNvPr>
          <p:cNvSpPr/>
          <p:nvPr/>
        </p:nvSpPr>
        <p:spPr>
          <a:xfrm>
            <a:off x="4597191"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Want more resources?</a:t>
            </a:r>
            <a:endParaRPr lang="en-US">
              <a:solidFill>
                <a:schemeClr val="tx1"/>
              </a:solidFill>
            </a:endParaRPr>
          </a:p>
        </p:txBody>
      </p:sp>
      <p:sp>
        <p:nvSpPr>
          <p:cNvPr id="18" name="Rectangle: Rounded Corners 17">
            <a:extLst>
              <a:ext uri="{FF2B5EF4-FFF2-40B4-BE49-F238E27FC236}">
                <a16:creationId xmlns:a16="http://schemas.microsoft.com/office/drawing/2014/main" id="{1C5035D0-1EE2-A30F-B0EE-A02080376A66}"/>
              </a:ext>
            </a:extLst>
          </p:cNvPr>
          <p:cNvSpPr/>
          <p:nvPr/>
        </p:nvSpPr>
        <p:spPr>
          <a:xfrm>
            <a:off x="564777" y="1311371"/>
            <a:ext cx="2979481"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Your thoughts...</a:t>
            </a:r>
            <a:endParaRPr lang="en-US"/>
          </a:p>
        </p:txBody>
      </p:sp>
      <p:sp>
        <p:nvSpPr>
          <p:cNvPr id="25" name="Rectangle: Rounded Corners 24">
            <a:extLst>
              <a:ext uri="{FF2B5EF4-FFF2-40B4-BE49-F238E27FC236}">
                <a16:creationId xmlns:a16="http://schemas.microsoft.com/office/drawing/2014/main" id="{F255C498-A9D0-F7F0-F914-79C1F71F6D30}"/>
              </a:ext>
            </a:extLst>
          </p:cNvPr>
          <p:cNvSpPr/>
          <p:nvPr/>
        </p:nvSpPr>
        <p:spPr>
          <a:xfrm>
            <a:off x="8584732"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Tag us!</a:t>
            </a:r>
            <a:endParaRPr lang="en-US">
              <a:solidFill>
                <a:schemeClr val="tx1"/>
              </a:solidFill>
            </a:endParaRPr>
          </a:p>
        </p:txBody>
      </p:sp>
      <p:sp>
        <p:nvSpPr>
          <p:cNvPr id="6" name="TextBox 5">
            <a:extLst>
              <a:ext uri="{FF2B5EF4-FFF2-40B4-BE49-F238E27FC236}">
                <a16:creationId xmlns:a16="http://schemas.microsoft.com/office/drawing/2014/main" id="{3A0D1779-6C65-6DE3-CC70-925FC34745E0}"/>
              </a:ext>
            </a:extLst>
          </p:cNvPr>
          <p:cNvSpPr txBox="1"/>
          <p:nvPr/>
        </p:nvSpPr>
        <p:spPr>
          <a:xfrm>
            <a:off x="414369" y="5802931"/>
            <a:ext cx="3255753"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solidFill>
                  <a:srgbClr val="F1613F"/>
                </a:solidFill>
                <a:latin typeface="Poppins SemiBold"/>
                <a:ea typeface="+mn-lt"/>
                <a:cs typeface="+mn-lt"/>
                <a:hlinkClick r:id="rId8">
                  <a:extLst>
                    <a:ext uri="{A12FA001-AC4F-418D-AE19-62706E023703}">
                      <ahyp:hlinkClr xmlns:ahyp="http://schemas.microsoft.com/office/drawing/2018/hyperlinkcolor" val="tx"/>
                    </a:ext>
                  </a:extLst>
                </a:hlinkClick>
              </a:rPr>
              <a:t>www.surveymonkey.com/r/ZCX3RRS</a:t>
            </a:r>
            <a:r>
              <a:rPr lang="en-GB">
                <a:solidFill>
                  <a:srgbClr val="F1613F"/>
                </a:solidFill>
                <a:latin typeface="Poppins SemiBold"/>
                <a:ea typeface="+mn-lt"/>
                <a:cs typeface="+mn-lt"/>
              </a:rPr>
              <a:t> </a:t>
            </a:r>
            <a:endParaRPr lang="en-US">
              <a:solidFill>
                <a:srgbClr val="F1613F"/>
              </a:solidFill>
              <a:latin typeface="Poppins SemiBold"/>
              <a:cs typeface="Poppins SemiBold"/>
            </a:endParaRPr>
          </a:p>
        </p:txBody>
      </p:sp>
      <p:sp>
        <p:nvSpPr>
          <p:cNvPr id="8" name="TextBox 7">
            <a:extLst>
              <a:ext uri="{FF2B5EF4-FFF2-40B4-BE49-F238E27FC236}">
                <a16:creationId xmlns:a16="http://schemas.microsoft.com/office/drawing/2014/main" id="{24863CA8-75E2-2F25-F235-30D3E8AE2433}"/>
              </a:ext>
            </a:extLst>
          </p:cNvPr>
          <p:cNvSpPr txBox="1"/>
          <p:nvPr/>
        </p:nvSpPr>
        <p:spPr>
          <a:xfrm>
            <a:off x="4559710" y="5801032"/>
            <a:ext cx="30725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800" b="1" u="sng" strike="noStrike" baseline="0">
                <a:solidFill>
                  <a:srgbClr val="E60073"/>
                </a:solidFill>
                <a:latin typeface="Poppins SemiBold"/>
                <a:ea typeface="Segoe UI"/>
                <a:cs typeface="Segoe UI"/>
                <a:hlinkClick r:id="rId9">
                  <a:extLst>
                    <a:ext uri="{A12FA001-AC4F-418D-AE19-62706E023703}">
                      <ahyp:hlinkClr xmlns:ahyp="http://schemas.microsoft.com/office/drawing/2018/hyperlinkcolor" val="tx"/>
                    </a:ext>
                  </a:extLst>
                </a:hlinkClick>
              </a:rPr>
              <a:t>www.youngcitizens.org/resources</a:t>
            </a:r>
            <a:endParaRPr lang="en-GB"/>
          </a:p>
        </p:txBody>
      </p:sp>
      <p:pic>
        <p:nvPicPr>
          <p:cNvPr id="10" name="Graphic 20" descr="Online Network with solid fill">
            <a:extLst>
              <a:ext uri="{FF2B5EF4-FFF2-40B4-BE49-F238E27FC236}">
                <a16:creationId xmlns:a16="http://schemas.microsoft.com/office/drawing/2014/main" id="{EFE92B28-76E4-C8F6-18B7-E1A32CED50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49455" y="3308350"/>
            <a:ext cx="2171700" cy="2260600"/>
          </a:xfrm>
          <a:prstGeom prst="rect">
            <a:avLst/>
          </a:prstGeom>
        </p:spPr>
      </p:pic>
      <p:sp>
        <p:nvSpPr>
          <p:cNvPr id="11" name="Title 3">
            <a:extLst>
              <a:ext uri="{FF2B5EF4-FFF2-40B4-BE49-F238E27FC236}">
                <a16:creationId xmlns:a16="http://schemas.microsoft.com/office/drawing/2014/main" id="{3D5573CB-8F4D-FF72-9496-78B3A8F1F08C}"/>
              </a:ext>
            </a:extLst>
          </p:cNvPr>
          <p:cNvSpPr>
            <a:spLocks noGrp="1"/>
          </p:cNvSpPr>
          <p:nvPr/>
        </p:nvSpPr>
        <p:spPr>
          <a:xfrm>
            <a:off x="8442436" y="2067447"/>
            <a:ext cx="3398811" cy="1206777"/>
          </a:xfrm>
          <a:prstGeom prst="rect">
            <a:avLst/>
          </a:prstGeom>
        </p:spPr>
        <p:txBody>
          <a:bodyPr vert="horz" lIns="91440" tIns="45720" rIns="91440" bIns="45720" rtlCol="0" anchor="ctr">
            <a:noAutofit/>
          </a:bodyPr>
          <a:lstStyle>
            <a:defPPr>
              <a:defRPr lang="en-GB"/>
            </a:defPPr>
            <a:lvl1pPr marL="0"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solidFill>
                  <a:srgbClr val="000000"/>
                </a:solidFill>
                <a:latin typeface="Arial"/>
                <a:cs typeface="Arial"/>
              </a:rPr>
              <a:t>We'd love to hear how you use Young Citizens resources over at Facebook, LinkedIn and Instagram. You can tag us at:</a:t>
            </a:r>
          </a:p>
        </p:txBody>
      </p:sp>
      <p:sp>
        <p:nvSpPr>
          <p:cNvPr id="13" name="TextBox 1">
            <a:extLst>
              <a:ext uri="{FF2B5EF4-FFF2-40B4-BE49-F238E27FC236}">
                <a16:creationId xmlns:a16="http://schemas.microsoft.com/office/drawing/2014/main" id="{DD626C14-72CF-DCE8-CB98-BDB96D99A4F7}"/>
              </a:ext>
            </a:extLst>
          </p:cNvPr>
          <p:cNvSpPr txBox="1"/>
          <p:nvPr/>
        </p:nvSpPr>
        <p:spPr>
          <a:xfrm>
            <a:off x="8417276" y="5782028"/>
            <a:ext cx="3333751"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baseline="0">
                <a:solidFill>
                  <a:srgbClr val="4FC5B9"/>
                </a:solidFill>
                <a:latin typeface="Poppins SemiBold"/>
              </a:rPr>
              <a:t>@YoungCitizensUK</a:t>
            </a:r>
            <a:endParaRPr lang="en-GB"/>
          </a:p>
          <a:p>
            <a:pPr algn="ctr"/>
            <a:r>
              <a:rPr lang="en-GB">
                <a:solidFill>
                  <a:srgbClr val="4FC5B9"/>
                </a:solidFill>
                <a:latin typeface="Poppins SemiBold"/>
                <a:cs typeface="Poppins SemiBold"/>
              </a:rPr>
              <a:t>#TheBigLegalLesson</a:t>
            </a:r>
          </a:p>
          <a:p>
            <a:pPr algn="ctr"/>
            <a:endParaRPr lang="en-GB">
              <a:solidFill>
                <a:srgbClr val="000000"/>
              </a:solidFill>
              <a:latin typeface="Aptos" panose="020B0004020202020204"/>
              <a:cs typeface="Poppins SemiBold"/>
            </a:endParaRPr>
          </a:p>
        </p:txBody>
      </p:sp>
      <p:sp>
        <p:nvSpPr>
          <p:cNvPr id="24" name="Title 3">
            <a:extLst>
              <a:ext uri="{FF2B5EF4-FFF2-40B4-BE49-F238E27FC236}">
                <a16:creationId xmlns:a16="http://schemas.microsoft.com/office/drawing/2014/main" id="{FBDE8108-CC3F-5EF3-6271-91EE9547A1C6}"/>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After the session</a:t>
            </a:r>
            <a:endParaRPr lang="en-US"/>
          </a:p>
        </p:txBody>
      </p:sp>
      <p:pic>
        <p:nvPicPr>
          <p:cNvPr id="27" name="Graphic 26" descr="Scales of justice with solid fill">
            <a:extLst>
              <a:ext uri="{FF2B5EF4-FFF2-40B4-BE49-F238E27FC236}">
                <a16:creationId xmlns:a16="http://schemas.microsoft.com/office/drawing/2014/main" id="{0EBE7171-643C-1D21-63A4-819BC498DB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5027" y="83576"/>
            <a:ext cx="963562" cy="926691"/>
          </a:xfrm>
          <a:prstGeom prst="rect">
            <a:avLst/>
          </a:prstGeom>
        </p:spPr>
      </p:pic>
      <p:pic>
        <p:nvPicPr>
          <p:cNvPr id="4" name="Picture 3" descr="Secondary Teacher Survey.png">
            <a:extLst>
              <a:ext uri="{FF2B5EF4-FFF2-40B4-BE49-F238E27FC236}">
                <a16:creationId xmlns:a16="http://schemas.microsoft.com/office/drawing/2014/main" id="{69B1179E-97F4-8FA3-22D3-A68835492981}"/>
              </a:ext>
            </a:extLst>
          </p:cNvPr>
          <p:cNvPicPr>
            <a:picLocks noChangeAspect="1"/>
          </p:cNvPicPr>
          <p:nvPr/>
        </p:nvPicPr>
        <p:blipFill>
          <a:blip r:embed="rId14"/>
          <a:stretch>
            <a:fillRect/>
          </a:stretch>
        </p:blipFill>
        <p:spPr>
          <a:xfrm>
            <a:off x="1275970" y="3993713"/>
            <a:ext cx="1562100" cy="1562100"/>
          </a:xfrm>
          <a:prstGeom prst="rect">
            <a:avLst/>
          </a:prstGeom>
        </p:spPr>
      </p:pic>
    </p:spTree>
    <p:extLst>
      <p:ext uri="{BB962C8B-B14F-4D97-AF65-F5344CB8AC3E}">
        <p14:creationId xmlns:p14="http://schemas.microsoft.com/office/powerpoint/2010/main" val="361845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9347-929C-E3DF-C254-AC38DB656D08}"/>
            </a:ext>
          </a:extLst>
        </p:cNvPr>
        <p:cNvGrpSpPr/>
        <p:nvPr/>
      </p:nvGrpSpPr>
      <p:grpSpPr>
        <a:xfrm>
          <a:off x="0" y="0"/>
          <a:ext cx="0" cy="0"/>
          <a:chOff x="0" y="0"/>
          <a:chExt cx="0" cy="0"/>
        </a:xfrm>
      </p:grpSpPr>
      <p:pic>
        <p:nvPicPr>
          <p:cNvPr id="21" name="Picture 20" descr="A set of black arrows with numbers&#10;&#10;AI-generated content may be incorrect.">
            <a:extLst>
              <a:ext uri="{FF2B5EF4-FFF2-40B4-BE49-F238E27FC236}">
                <a16:creationId xmlns:a16="http://schemas.microsoft.com/office/drawing/2014/main" id="{4ED56A0A-D144-3293-39D0-B28F93001619}"/>
              </a:ext>
            </a:extLst>
          </p:cNvPr>
          <p:cNvPicPr>
            <a:picLocks noChangeAspect="1"/>
          </p:cNvPicPr>
          <p:nvPr/>
        </p:nvPicPr>
        <p:blipFill>
          <a:blip r:embed="rId3"/>
          <a:srcRect l="25454" t="485" r="50130" b="50000"/>
          <a:stretch>
            <a:fillRect/>
          </a:stretch>
        </p:blipFill>
        <p:spPr>
          <a:xfrm>
            <a:off x="2955394" y="1871968"/>
            <a:ext cx="763225" cy="811267"/>
          </a:xfrm>
          <a:prstGeom prst="rect">
            <a:avLst/>
          </a:prstGeom>
        </p:spPr>
      </p:pic>
      <p:pic>
        <p:nvPicPr>
          <p:cNvPr id="15" name="Picture 14" descr="A set of black arrows with numbers&#10;&#10;AI-generated content may be incorrect.">
            <a:extLst>
              <a:ext uri="{FF2B5EF4-FFF2-40B4-BE49-F238E27FC236}">
                <a16:creationId xmlns:a16="http://schemas.microsoft.com/office/drawing/2014/main" id="{2DF5C4D0-14A0-5AFC-C67B-BDC633BE3E74}"/>
              </a:ext>
            </a:extLst>
          </p:cNvPr>
          <p:cNvPicPr>
            <a:picLocks noChangeAspect="1"/>
          </p:cNvPicPr>
          <p:nvPr/>
        </p:nvPicPr>
        <p:blipFill>
          <a:blip r:embed="rId3"/>
          <a:srcRect l="25454" t="485" r="50130" b="50000"/>
          <a:stretch>
            <a:fillRect/>
          </a:stretch>
        </p:blipFill>
        <p:spPr>
          <a:xfrm>
            <a:off x="11039221" y="4986229"/>
            <a:ext cx="763225" cy="811267"/>
          </a:xfrm>
          <a:prstGeom prst="rect">
            <a:avLst/>
          </a:prstGeom>
        </p:spPr>
      </p:pic>
      <p:pic>
        <p:nvPicPr>
          <p:cNvPr id="17" name="Picture 16" descr="A set of black arrows with numbers&#10;&#10;AI-generated content may be incorrect.">
            <a:extLst>
              <a:ext uri="{FF2B5EF4-FFF2-40B4-BE49-F238E27FC236}">
                <a16:creationId xmlns:a16="http://schemas.microsoft.com/office/drawing/2014/main" id="{4C063DBF-6B57-6E22-3863-CC98CB83C23F}"/>
              </a:ext>
            </a:extLst>
          </p:cNvPr>
          <p:cNvPicPr>
            <a:picLocks noChangeAspect="1"/>
          </p:cNvPicPr>
          <p:nvPr/>
        </p:nvPicPr>
        <p:blipFill>
          <a:blip r:embed="rId3"/>
          <a:srcRect l="25454" t="485" r="50130" b="50000"/>
          <a:stretch>
            <a:fillRect/>
          </a:stretch>
        </p:blipFill>
        <p:spPr>
          <a:xfrm>
            <a:off x="11022655" y="1871967"/>
            <a:ext cx="763225" cy="811267"/>
          </a:xfrm>
          <a:prstGeom prst="rect">
            <a:avLst/>
          </a:prstGeom>
        </p:spPr>
      </p:pic>
      <p:pic>
        <p:nvPicPr>
          <p:cNvPr id="19" name="Picture 18" descr="A set of black arrows with numbers&#10;&#10;AI-generated content may be incorrect.">
            <a:extLst>
              <a:ext uri="{FF2B5EF4-FFF2-40B4-BE49-F238E27FC236}">
                <a16:creationId xmlns:a16="http://schemas.microsoft.com/office/drawing/2014/main" id="{44D36EF2-0C16-8426-6A86-E59CB483FF4F}"/>
              </a:ext>
            </a:extLst>
          </p:cNvPr>
          <p:cNvPicPr>
            <a:picLocks noChangeAspect="1"/>
          </p:cNvPicPr>
          <p:nvPr/>
        </p:nvPicPr>
        <p:blipFill>
          <a:blip r:embed="rId3"/>
          <a:srcRect l="25454" t="485" r="50130" b="50000"/>
          <a:stretch>
            <a:fillRect/>
          </a:stretch>
        </p:blipFill>
        <p:spPr>
          <a:xfrm>
            <a:off x="7113264" y="1880251"/>
            <a:ext cx="763225" cy="811267"/>
          </a:xfrm>
          <a:prstGeom prst="rect">
            <a:avLst/>
          </a:prstGeom>
        </p:spPr>
      </p:pic>
      <p:pic>
        <p:nvPicPr>
          <p:cNvPr id="16" name="Picture 15" descr="A set of black arrows with numbers&#10;&#10;AI-generated content may be incorrect.">
            <a:extLst>
              <a:ext uri="{FF2B5EF4-FFF2-40B4-BE49-F238E27FC236}">
                <a16:creationId xmlns:a16="http://schemas.microsoft.com/office/drawing/2014/main" id="{C29C74B9-D947-1FB8-0818-90B85B635029}"/>
              </a:ext>
            </a:extLst>
          </p:cNvPr>
          <p:cNvPicPr>
            <a:picLocks noChangeAspect="1"/>
          </p:cNvPicPr>
          <p:nvPr/>
        </p:nvPicPr>
        <p:blipFill>
          <a:blip r:embed="rId3"/>
          <a:srcRect l="25454" t="485" r="50130" b="50000"/>
          <a:stretch>
            <a:fillRect/>
          </a:stretch>
        </p:blipFill>
        <p:spPr>
          <a:xfrm>
            <a:off x="7055286" y="5035925"/>
            <a:ext cx="763225" cy="811267"/>
          </a:xfrm>
          <a:prstGeom prst="rect">
            <a:avLst/>
          </a:prstGeom>
        </p:spPr>
      </p:pic>
      <p:sp>
        <p:nvSpPr>
          <p:cNvPr id="49" name="Rectangle 48">
            <a:extLst>
              <a:ext uri="{FF2B5EF4-FFF2-40B4-BE49-F238E27FC236}">
                <a16:creationId xmlns:a16="http://schemas.microsoft.com/office/drawing/2014/main" id="{EF15608A-0491-D65A-9AFC-EC67F054F98E}"/>
              </a:ext>
            </a:extLst>
          </p:cNvPr>
          <p:cNvSpPr/>
          <p:nvPr/>
        </p:nvSpPr>
        <p:spPr>
          <a:xfrm>
            <a:off x="4299497" y="1577949"/>
            <a:ext cx="3598731" cy="260148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B29AB36D-0FDA-2B68-55BF-FA11B94079CB}"/>
              </a:ext>
            </a:extLst>
          </p:cNvPr>
          <p:cNvSpPr txBox="1"/>
          <p:nvPr/>
        </p:nvSpPr>
        <p:spPr>
          <a:xfrm>
            <a:off x="8358364" y="1947696"/>
            <a:ext cx="353113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latin typeface="Arial"/>
                <a:cs typeface="Arial"/>
              </a:rPr>
              <a:t>Who makes the law?</a:t>
            </a:r>
            <a:endParaRPr lang="en-US" i="1">
              <a:latin typeface="Arial"/>
              <a:cs typeface="Arial"/>
            </a:endParaRPr>
          </a:p>
          <a:p>
            <a:endParaRPr lang="en-GB" sz="1400" b="1">
              <a:latin typeface="Arial"/>
              <a:cs typeface="Arial"/>
            </a:endParaRPr>
          </a:p>
          <a:p>
            <a:r>
              <a:rPr lang="en-GB" sz="1400" b="1">
                <a:latin typeface="Arial"/>
                <a:cs typeface="Arial"/>
              </a:rPr>
              <a:t>Slide 14 - 18</a:t>
            </a:r>
            <a:endParaRPr lang="en-US" sz="1400">
              <a:latin typeface="Arial"/>
              <a:cs typeface="Arial"/>
            </a:endParaRPr>
          </a:p>
          <a:p>
            <a:r>
              <a:rPr lang="en-GB" sz="1400">
                <a:latin typeface="Arial"/>
                <a:cs typeface="Arial"/>
              </a:rPr>
              <a:t>Match the definition to the role. Students indicate if these roles can make and change the law. </a:t>
            </a:r>
          </a:p>
          <a:p>
            <a:endParaRPr lang="en-GB" sz="1400">
              <a:latin typeface="Arial"/>
              <a:cs typeface="Arial"/>
            </a:endParaRPr>
          </a:p>
          <a:p>
            <a:r>
              <a:rPr lang="en-GB" sz="1400" b="1">
                <a:latin typeface="Arial"/>
                <a:cs typeface="Arial"/>
              </a:rPr>
              <a:t>Slide 19 - 20</a:t>
            </a:r>
          </a:p>
          <a:p>
            <a:r>
              <a:rPr lang="en-GB" sz="1400">
                <a:latin typeface="Arial"/>
                <a:cs typeface="Arial"/>
              </a:rPr>
              <a:t>Separation of powers principle</a:t>
            </a:r>
          </a:p>
        </p:txBody>
      </p:sp>
      <p:sp>
        <p:nvSpPr>
          <p:cNvPr id="55" name="Rectangle 54">
            <a:extLst>
              <a:ext uri="{FF2B5EF4-FFF2-40B4-BE49-F238E27FC236}">
                <a16:creationId xmlns:a16="http://schemas.microsoft.com/office/drawing/2014/main" id="{4F33096C-E09D-EB66-EDD0-A9A92546B314}"/>
              </a:ext>
            </a:extLst>
          </p:cNvPr>
          <p:cNvSpPr/>
          <p:nvPr/>
        </p:nvSpPr>
        <p:spPr>
          <a:xfrm>
            <a:off x="8327312" y="1568619"/>
            <a:ext cx="3527207" cy="25968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7F0F28F3-9AE7-B8CA-A659-4895CA9DC575}"/>
              </a:ext>
            </a:extLst>
          </p:cNvPr>
          <p:cNvSpPr/>
          <p:nvPr/>
        </p:nvSpPr>
        <p:spPr>
          <a:xfrm>
            <a:off x="8527222" y="1326054"/>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Activity 3</a:t>
            </a:r>
            <a:endParaRPr lang="en-US">
              <a:solidFill>
                <a:schemeClr val="tx1"/>
              </a:solidFill>
              <a:latin typeface="Aptos"/>
              <a:cs typeface="Arial"/>
            </a:endParaRPr>
          </a:p>
        </p:txBody>
      </p:sp>
      <p:sp>
        <p:nvSpPr>
          <p:cNvPr id="51" name="Rectangle: Rounded Corners 50">
            <a:extLst>
              <a:ext uri="{FF2B5EF4-FFF2-40B4-BE49-F238E27FC236}">
                <a16:creationId xmlns:a16="http://schemas.microsoft.com/office/drawing/2014/main" id="{9F46B2B0-AF57-3537-CA47-96A8E374581E}"/>
              </a:ext>
            </a:extLst>
          </p:cNvPr>
          <p:cNvSpPr/>
          <p:nvPr/>
        </p:nvSpPr>
        <p:spPr>
          <a:xfrm>
            <a:off x="4597191" y="1312040"/>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Activity 2</a:t>
            </a:r>
            <a:endParaRPr lang="en-US">
              <a:solidFill>
                <a:schemeClr val="tx1"/>
              </a:solidFill>
              <a:latin typeface="Aptos"/>
              <a:cs typeface="Arial"/>
            </a:endParaRPr>
          </a:p>
        </p:txBody>
      </p:sp>
      <p:sp>
        <p:nvSpPr>
          <p:cNvPr id="53" name="TextBox 52">
            <a:extLst>
              <a:ext uri="{FF2B5EF4-FFF2-40B4-BE49-F238E27FC236}">
                <a16:creationId xmlns:a16="http://schemas.microsoft.com/office/drawing/2014/main" id="{5C2D9BF5-8883-4715-3918-AD91715E35E9}"/>
              </a:ext>
            </a:extLst>
          </p:cNvPr>
          <p:cNvSpPr txBox="1"/>
          <p:nvPr/>
        </p:nvSpPr>
        <p:spPr>
          <a:xfrm>
            <a:off x="4309713" y="1860246"/>
            <a:ext cx="359281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latin typeface="Arial"/>
                <a:ea typeface="+mn-lt"/>
                <a:cs typeface="Arial"/>
              </a:rPr>
              <a:t>Charlie's Day</a:t>
            </a:r>
            <a:endParaRPr lang="en-US">
              <a:latin typeface="Arial"/>
              <a:cs typeface="Arial"/>
            </a:endParaRPr>
          </a:p>
          <a:p>
            <a:endParaRPr lang="en-GB" sz="1400">
              <a:latin typeface="Arial"/>
              <a:ea typeface="+mn-lt"/>
              <a:cs typeface="Arial"/>
            </a:endParaRPr>
          </a:p>
          <a:p>
            <a:r>
              <a:rPr lang="en-GB" sz="1400" b="1">
                <a:latin typeface="Arial"/>
                <a:ea typeface="+mn-lt"/>
                <a:cs typeface="Arial"/>
              </a:rPr>
              <a:t>Slide 11</a:t>
            </a:r>
            <a:endParaRPr lang="en-US" sz="1400">
              <a:latin typeface="Arial"/>
              <a:ea typeface="+mn-lt"/>
              <a:cs typeface="Arial"/>
            </a:endParaRPr>
          </a:p>
          <a:p>
            <a:r>
              <a:rPr lang="en-GB" sz="1400">
                <a:latin typeface="Arial"/>
                <a:ea typeface="+mn-lt"/>
                <a:cs typeface="Arial"/>
              </a:rPr>
              <a:t>Introduce the character of Charlie.</a:t>
            </a:r>
            <a:endParaRPr lang="en-US" sz="1400">
              <a:latin typeface="Arial"/>
              <a:cs typeface="Arial"/>
            </a:endParaRPr>
          </a:p>
          <a:p>
            <a:endParaRPr lang="en-GB" sz="1400">
              <a:latin typeface="Arial"/>
              <a:cs typeface="Arial"/>
            </a:endParaRPr>
          </a:p>
          <a:p>
            <a:r>
              <a:rPr lang="en-GB" sz="1400" b="1">
                <a:latin typeface="Arial"/>
                <a:cs typeface="Arial"/>
              </a:rPr>
              <a:t>Slide 12 - Slide 13 </a:t>
            </a:r>
            <a:endParaRPr lang="en-US" sz="1400">
              <a:latin typeface="Arial"/>
              <a:ea typeface="+mn-lt"/>
              <a:cs typeface="Arial"/>
            </a:endParaRPr>
          </a:p>
          <a:p>
            <a:r>
              <a:rPr lang="en-GB" sz="1400">
                <a:latin typeface="Arial"/>
                <a:ea typeface="+mn-lt"/>
                <a:cs typeface="Arial"/>
              </a:rPr>
              <a:t>Follow Charlie through their day, using the prompts on the slides to help students explore how the law is relevant in each situation.</a:t>
            </a:r>
            <a:endParaRPr lang="en-GB" sz="1400">
              <a:latin typeface="Arial"/>
              <a:cs typeface="Arial"/>
            </a:endParaRPr>
          </a:p>
          <a:p>
            <a:endParaRPr lang="en-GB" sz="1400">
              <a:latin typeface="Arial"/>
              <a:cs typeface="Arial"/>
            </a:endParaRPr>
          </a:p>
          <a:p>
            <a:endParaRPr lang="en-GB" sz="1400">
              <a:latin typeface="Arial"/>
              <a:cs typeface="Arial"/>
            </a:endParaRPr>
          </a:p>
        </p:txBody>
      </p:sp>
      <p:sp>
        <p:nvSpPr>
          <p:cNvPr id="42" name="TextBox 41">
            <a:extLst>
              <a:ext uri="{FF2B5EF4-FFF2-40B4-BE49-F238E27FC236}">
                <a16:creationId xmlns:a16="http://schemas.microsoft.com/office/drawing/2014/main" id="{61DF9776-7DEF-EE6A-A7FC-CCDC817BA77D}"/>
              </a:ext>
            </a:extLst>
          </p:cNvPr>
          <p:cNvSpPr txBox="1"/>
          <p:nvPr/>
        </p:nvSpPr>
        <p:spPr>
          <a:xfrm>
            <a:off x="344074" y="1922118"/>
            <a:ext cx="337843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latin typeface="Arial"/>
                <a:cs typeface="Arial"/>
              </a:rPr>
              <a:t>What is the 'rule of law'?</a:t>
            </a:r>
            <a:endParaRPr lang="en-US" sz="1400">
              <a:latin typeface="Arial"/>
              <a:cs typeface="Arial"/>
            </a:endParaRPr>
          </a:p>
          <a:p>
            <a:endParaRPr lang="en-GB" sz="1400">
              <a:latin typeface="Arial"/>
              <a:cs typeface="Arial"/>
            </a:endParaRPr>
          </a:p>
          <a:p>
            <a:r>
              <a:rPr lang="en-GB" sz="1400" b="1">
                <a:latin typeface="Arial"/>
                <a:cs typeface="Arial"/>
              </a:rPr>
              <a:t>Slide 6</a:t>
            </a:r>
            <a:endParaRPr lang="en-GB" sz="1400">
              <a:latin typeface="Arial"/>
              <a:cs typeface="Arial"/>
            </a:endParaRPr>
          </a:p>
          <a:p>
            <a:r>
              <a:rPr lang="en-GB" sz="1400">
                <a:latin typeface="Arial"/>
                <a:cs typeface="Arial"/>
              </a:rPr>
              <a:t>Students think about whether these actions are legal or illegal.</a:t>
            </a:r>
          </a:p>
          <a:p>
            <a:endParaRPr lang="en-GB" sz="1400">
              <a:latin typeface="Arial"/>
              <a:cs typeface="Arial"/>
            </a:endParaRPr>
          </a:p>
          <a:p>
            <a:r>
              <a:rPr lang="en-GB" sz="1400" b="1">
                <a:latin typeface="Arial"/>
                <a:cs typeface="Arial"/>
              </a:rPr>
              <a:t>Slide 7</a:t>
            </a:r>
            <a:endParaRPr lang="en-US" sz="1400">
              <a:latin typeface="Arial"/>
              <a:cs typeface="Arial"/>
            </a:endParaRPr>
          </a:p>
          <a:p>
            <a:r>
              <a:rPr lang="en-GB" sz="1400">
                <a:latin typeface="Arial"/>
                <a:cs typeface="Arial"/>
              </a:rPr>
              <a:t>Introduce the learning objectives for the session.</a:t>
            </a:r>
            <a:endParaRPr lang="en-US" sz="1400">
              <a:latin typeface="Arial"/>
              <a:cs typeface="Arial"/>
            </a:endParaRPr>
          </a:p>
          <a:p>
            <a:endParaRPr lang="en-GB" sz="1400">
              <a:latin typeface="Arial"/>
              <a:cs typeface="Arial"/>
            </a:endParaRPr>
          </a:p>
          <a:p>
            <a:r>
              <a:rPr lang="en-GB" sz="1400" b="1">
                <a:latin typeface="Arial"/>
                <a:cs typeface="Arial"/>
              </a:rPr>
              <a:t>Slide 8 - Slide 10</a:t>
            </a:r>
            <a:endParaRPr lang="en-GB" sz="1400">
              <a:latin typeface="Arial"/>
              <a:cs typeface="Arial"/>
            </a:endParaRPr>
          </a:p>
          <a:p>
            <a:r>
              <a:rPr lang="en-GB" sz="1400">
                <a:latin typeface="Arial"/>
                <a:cs typeface="Arial"/>
              </a:rPr>
              <a:t>Using the simile of a game or a sport, students unpack what the Rule of Law is and create a definition that they can relate to as to why this principle is important in our society.</a:t>
            </a:r>
          </a:p>
        </p:txBody>
      </p:sp>
      <p:sp>
        <p:nvSpPr>
          <p:cNvPr id="44" name="Rectangle 43">
            <a:extLst>
              <a:ext uri="{FF2B5EF4-FFF2-40B4-BE49-F238E27FC236}">
                <a16:creationId xmlns:a16="http://schemas.microsoft.com/office/drawing/2014/main" id="{9B3FAED9-676D-0BE5-A1FC-A35CB5E282D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850026A3-86DD-53DD-750C-3E8A05A9044C}"/>
              </a:ext>
            </a:extLst>
          </p:cNvPr>
          <p:cNvSpPr/>
          <p:nvPr/>
        </p:nvSpPr>
        <p:spPr>
          <a:xfrm>
            <a:off x="551862" y="1311371"/>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Activity 1</a:t>
            </a:r>
          </a:p>
        </p:txBody>
      </p:sp>
      <p:pic>
        <p:nvPicPr>
          <p:cNvPr id="20" name="Picture 19" descr="A close up of a red square&#10;&#10;AI-generated content may be incorrect.">
            <a:extLst>
              <a:ext uri="{FF2B5EF4-FFF2-40B4-BE49-F238E27FC236}">
                <a16:creationId xmlns:a16="http://schemas.microsoft.com/office/drawing/2014/main" id="{5E5D6162-68EF-1D8D-6CCA-E29FF309D407}"/>
              </a:ext>
            </a:extLst>
          </p:cNvPr>
          <p:cNvPicPr>
            <a:picLocks noChangeAspect="1"/>
          </p:cNvPicPr>
          <p:nvPr/>
        </p:nvPicPr>
        <p:blipFill>
          <a:blip r:embed="rId4"/>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8B279C3A-EDEC-A656-AF6F-CD02EA243D8E}"/>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overview</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8A0A6798-B0BA-93A4-3439-BFCC5B568A7E}"/>
              </a:ext>
            </a:extLst>
          </p:cNvPr>
          <p:cNvPicPr>
            <a:picLocks noChangeAspect="1"/>
          </p:cNvPicPr>
          <p:nvPr/>
        </p:nvPicPr>
        <p:blipFill>
          <a:blip r:embed="rId5"/>
          <a:stretch>
            <a:fillRect/>
          </a:stretch>
        </p:blipFill>
        <p:spPr>
          <a:xfrm>
            <a:off x="11166921" y="87814"/>
            <a:ext cx="935567" cy="1019175"/>
          </a:xfrm>
          <a:prstGeom prst="rect">
            <a:avLst/>
          </a:prstGeom>
        </p:spPr>
      </p:pic>
      <p:pic>
        <p:nvPicPr>
          <p:cNvPr id="3" name="Graphic 5" descr="Scales of justice with solid fill">
            <a:extLst>
              <a:ext uri="{FF2B5EF4-FFF2-40B4-BE49-F238E27FC236}">
                <a16:creationId xmlns:a16="http://schemas.microsoft.com/office/drawing/2014/main" id="{D9BD1D6B-BFFB-CBD4-B516-3650891367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sp>
        <p:nvSpPr>
          <p:cNvPr id="5" name="Rectangle 4">
            <a:extLst>
              <a:ext uri="{FF2B5EF4-FFF2-40B4-BE49-F238E27FC236}">
                <a16:creationId xmlns:a16="http://schemas.microsoft.com/office/drawing/2014/main" id="{92425A4F-BD8B-DCEA-0CDE-1C0540A4BA07}"/>
              </a:ext>
            </a:extLst>
          </p:cNvPr>
          <p:cNvSpPr/>
          <p:nvPr/>
        </p:nvSpPr>
        <p:spPr>
          <a:xfrm>
            <a:off x="4272686" y="4747022"/>
            <a:ext cx="3569976" cy="185511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6" name="Rectangle: Rounded Corners 5">
            <a:extLst>
              <a:ext uri="{FF2B5EF4-FFF2-40B4-BE49-F238E27FC236}">
                <a16:creationId xmlns:a16="http://schemas.microsoft.com/office/drawing/2014/main" id="{8826F6BB-5ABC-B512-7263-865EC3D903C2}"/>
              </a:ext>
            </a:extLst>
          </p:cNvPr>
          <p:cNvSpPr/>
          <p:nvPr/>
        </p:nvSpPr>
        <p:spPr>
          <a:xfrm>
            <a:off x="4610177" y="4473403"/>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chemeClr val="tx1"/>
                </a:solidFill>
                <a:latin typeface="Poppins SemiBold"/>
                <a:cs typeface="Arial"/>
              </a:rPr>
              <a:t>The Big Challenge 1</a:t>
            </a:r>
          </a:p>
        </p:txBody>
      </p:sp>
      <p:sp>
        <p:nvSpPr>
          <p:cNvPr id="8" name="TextBox 5">
            <a:extLst>
              <a:ext uri="{FF2B5EF4-FFF2-40B4-BE49-F238E27FC236}">
                <a16:creationId xmlns:a16="http://schemas.microsoft.com/office/drawing/2014/main" id="{DDA43A29-AA92-2B1B-A44E-995B989F243B}"/>
              </a:ext>
            </a:extLst>
          </p:cNvPr>
          <p:cNvSpPr txBox="1"/>
          <p:nvPr/>
        </p:nvSpPr>
        <p:spPr>
          <a:xfrm>
            <a:off x="4301864" y="5108811"/>
            <a:ext cx="3551405" cy="13849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i="1">
                <a:latin typeface="Arial"/>
                <a:cs typeface="Arial"/>
              </a:rPr>
              <a:t>The Law and Me</a:t>
            </a:r>
          </a:p>
          <a:p>
            <a:endParaRPr lang="en-GB" sz="1400">
              <a:latin typeface="Arial"/>
              <a:ea typeface="+mn-lt"/>
              <a:cs typeface="Arial"/>
            </a:endParaRPr>
          </a:p>
          <a:p>
            <a:r>
              <a:rPr lang="en-GB" sz="1400" b="1">
                <a:latin typeface="Arial"/>
                <a:ea typeface="+mn-lt"/>
                <a:cs typeface="Arial"/>
              </a:rPr>
              <a:t>Slide 21</a:t>
            </a:r>
          </a:p>
          <a:p>
            <a:r>
              <a:rPr lang="en-GB" sz="1400">
                <a:latin typeface="Arial"/>
                <a:ea typeface="+mn-lt"/>
                <a:cs typeface="Arial"/>
              </a:rPr>
              <a:t>Students draw a timeline of their day and identify moments where the law helped or impacted them.</a:t>
            </a:r>
          </a:p>
        </p:txBody>
      </p:sp>
      <p:sp>
        <p:nvSpPr>
          <p:cNvPr id="10" name="Rectangle 9">
            <a:extLst>
              <a:ext uri="{FF2B5EF4-FFF2-40B4-BE49-F238E27FC236}">
                <a16:creationId xmlns:a16="http://schemas.microsoft.com/office/drawing/2014/main" id="{E056FE18-6F98-2397-932E-BDC52537D11A}"/>
              </a:ext>
            </a:extLst>
          </p:cNvPr>
          <p:cNvSpPr/>
          <p:nvPr/>
        </p:nvSpPr>
        <p:spPr>
          <a:xfrm>
            <a:off x="8259796" y="4707347"/>
            <a:ext cx="3598731" cy="189824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11" name="Rectangle: Rounded Corners 10">
            <a:extLst>
              <a:ext uri="{FF2B5EF4-FFF2-40B4-BE49-F238E27FC236}">
                <a16:creationId xmlns:a16="http://schemas.microsoft.com/office/drawing/2014/main" id="{D37E05E5-17A0-6E76-E7FD-B60791902685}"/>
              </a:ext>
            </a:extLst>
          </p:cNvPr>
          <p:cNvSpPr/>
          <p:nvPr/>
        </p:nvSpPr>
        <p:spPr>
          <a:xfrm>
            <a:off x="8568534" y="4433728"/>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chemeClr val="tx1"/>
                </a:solidFill>
                <a:latin typeface="Poppins SemiBold"/>
                <a:cs typeface="Arial"/>
              </a:rPr>
              <a:t>The Big Challenge 2</a:t>
            </a:r>
          </a:p>
        </p:txBody>
      </p:sp>
      <p:sp>
        <p:nvSpPr>
          <p:cNvPr id="12" name="TextBox 10">
            <a:extLst>
              <a:ext uri="{FF2B5EF4-FFF2-40B4-BE49-F238E27FC236}">
                <a16:creationId xmlns:a16="http://schemas.microsoft.com/office/drawing/2014/main" id="{50F55208-FA30-2B53-E4F7-54B630644DE7}"/>
              </a:ext>
            </a:extLst>
          </p:cNvPr>
          <p:cNvSpPr txBox="1"/>
          <p:nvPr/>
        </p:nvSpPr>
        <p:spPr>
          <a:xfrm>
            <a:off x="8314186" y="5105703"/>
            <a:ext cx="3493428" cy="13849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i="1">
                <a:latin typeface="Arial"/>
                <a:cs typeface="Arial"/>
              </a:rPr>
              <a:t>My New Law</a:t>
            </a:r>
          </a:p>
          <a:p>
            <a:endParaRPr lang="en-GB" sz="1400">
              <a:latin typeface="Arial"/>
              <a:ea typeface="+mn-lt"/>
              <a:cs typeface="Arial"/>
            </a:endParaRPr>
          </a:p>
          <a:p>
            <a:r>
              <a:rPr lang="en-GB" sz="1400" b="1">
                <a:latin typeface="Arial"/>
                <a:ea typeface="+mn-lt"/>
                <a:cs typeface="Arial"/>
              </a:rPr>
              <a:t>Slide 22</a:t>
            </a:r>
          </a:p>
          <a:p>
            <a:r>
              <a:rPr lang="en-GB" sz="1400">
                <a:latin typeface="Arial"/>
                <a:ea typeface="+mn-lt"/>
                <a:cs typeface="Arial"/>
              </a:rPr>
              <a:t>Pupils think about what power citizens have and think about what new laws they would introduce. </a:t>
            </a:r>
          </a:p>
        </p:txBody>
      </p:sp>
      <p:sp>
        <p:nvSpPr>
          <p:cNvPr id="2" name="Arrow: Chevron 1">
            <a:extLst>
              <a:ext uri="{FF2B5EF4-FFF2-40B4-BE49-F238E27FC236}">
                <a16:creationId xmlns:a16="http://schemas.microsoft.com/office/drawing/2014/main" id="{D666050A-DEC1-2E1E-07EC-94DB7192A22C}"/>
              </a:ext>
            </a:extLst>
          </p:cNvPr>
          <p:cNvSpPr/>
          <p:nvPr/>
        </p:nvSpPr>
        <p:spPr>
          <a:xfrm>
            <a:off x="3718978" y="2633904"/>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4" name="Arrow: Chevron 3">
            <a:extLst>
              <a:ext uri="{FF2B5EF4-FFF2-40B4-BE49-F238E27FC236}">
                <a16:creationId xmlns:a16="http://schemas.microsoft.com/office/drawing/2014/main" id="{08A0B713-6452-E0BD-CC9B-ADC5871CC184}"/>
              </a:ext>
            </a:extLst>
          </p:cNvPr>
          <p:cNvSpPr/>
          <p:nvPr/>
        </p:nvSpPr>
        <p:spPr>
          <a:xfrm>
            <a:off x="7807566" y="2632652"/>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Tree>
    <p:extLst>
      <p:ext uri="{BB962C8B-B14F-4D97-AF65-F5344CB8AC3E}">
        <p14:creationId xmlns:p14="http://schemas.microsoft.com/office/powerpoint/2010/main" val="24567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958D4-1D06-E413-83E7-9F9BE11FF20D}"/>
            </a:ext>
          </a:extLst>
        </p:cNvPr>
        <p:cNvGrpSpPr/>
        <p:nvPr/>
      </p:nvGrpSpPr>
      <p:grpSpPr>
        <a:xfrm>
          <a:off x="0" y="0"/>
          <a:ext cx="0" cy="0"/>
          <a:chOff x="0" y="0"/>
          <a:chExt cx="0" cy="0"/>
        </a:xfrm>
      </p:grpSpPr>
      <p:sp>
        <p:nvSpPr>
          <p:cNvPr id="44" name="TextBox 43">
            <a:extLst>
              <a:ext uri="{FF2B5EF4-FFF2-40B4-BE49-F238E27FC236}">
                <a16:creationId xmlns:a16="http://schemas.microsoft.com/office/drawing/2014/main" id="{C60D527C-54BB-3D13-4927-D02B1C75D5D8}"/>
              </a:ext>
            </a:extLst>
          </p:cNvPr>
          <p:cNvSpPr txBox="1"/>
          <p:nvPr/>
        </p:nvSpPr>
        <p:spPr>
          <a:xfrm>
            <a:off x="4292039" y="1920493"/>
            <a:ext cx="3599665"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Arial"/>
              </a:rPr>
              <a:t>Consider differentiating so EAL and SEND students can access the learning and express their ideas.</a:t>
            </a:r>
            <a:endParaRPr lang="en-US" sz="1300">
              <a:latin typeface="Arial"/>
              <a:cs typeface="Arial"/>
            </a:endParaRPr>
          </a:p>
          <a:p>
            <a:endParaRPr lang="en-GB" sz="1300">
              <a:latin typeface="Arial"/>
              <a:ea typeface="+mn-lt"/>
              <a:cs typeface="Arial"/>
            </a:endParaRPr>
          </a:p>
          <a:p>
            <a:r>
              <a:rPr lang="en-GB" sz="1300">
                <a:latin typeface="Arial"/>
                <a:ea typeface="+mn-lt"/>
                <a:cs typeface="Arial"/>
              </a:rPr>
              <a:t>Think about your students' current experience of, or attitudes towards, the rule of law, or law enforcement. How might these affect their experience of the lesson? Might some topics trigger an emotional impact or response? Can you adapt the lesson to consider their needs?</a:t>
            </a:r>
            <a:endParaRPr lang="en-GB" sz="1300">
              <a:latin typeface="Arial"/>
              <a:cs typeface="Arial"/>
            </a:endParaRPr>
          </a:p>
          <a:p>
            <a:endParaRPr lang="en-GB" sz="1300">
              <a:latin typeface="Arial"/>
              <a:ea typeface="+mn-lt"/>
              <a:cs typeface="Arial"/>
            </a:endParaRPr>
          </a:p>
          <a:p>
            <a:r>
              <a:rPr lang="en-GB" sz="1300">
                <a:latin typeface="Arial"/>
                <a:cs typeface="Arial"/>
              </a:rPr>
              <a:t>Identify existing resources you can repurpose such as class agreements or existing practices such as respectful listening, the right to pass, the right to have opinions respected, and support respectful discussion using:</a:t>
            </a:r>
          </a:p>
          <a:p>
            <a:pPr marL="285750" indent="-285750">
              <a:buFont typeface="Arial"/>
              <a:buChar char="•"/>
            </a:pPr>
            <a:r>
              <a:rPr lang="en-GB" sz="1300" i="1">
                <a:latin typeface="Arial"/>
                <a:cs typeface="Arial"/>
              </a:rPr>
              <a:t>I think that… It looks like… because …</a:t>
            </a:r>
            <a:endParaRPr lang="en-GB" sz="1300">
              <a:latin typeface="Arial"/>
              <a:cs typeface="Arial"/>
            </a:endParaRPr>
          </a:p>
          <a:p>
            <a:pPr marL="285750" indent="-285750">
              <a:buFont typeface="Arial"/>
              <a:buChar char="•"/>
            </a:pPr>
            <a:r>
              <a:rPr lang="en-GB" sz="1300" i="1">
                <a:latin typeface="Arial"/>
                <a:cs typeface="Arial"/>
              </a:rPr>
              <a:t>My view of this is…</a:t>
            </a:r>
            <a:endParaRPr lang="en-GB" sz="1300">
              <a:latin typeface="Arial"/>
              <a:cs typeface="Arial"/>
            </a:endParaRPr>
          </a:p>
          <a:p>
            <a:pPr marL="285750" indent="-285750">
              <a:buFont typeface="Arial"/>
              <a:buChar char="•"/>
            </a:pPr>
            <a:r>
              <a:rPr lang="en-GB" sz="1300" i="1">
                <a:latin typeface="Arial"/>
                <a:cs typeface="Arial"/>
              </a:rPr>
              <a:t>I agree/disagree with…because</a:t>
            </a:r>
            <a:r>
              <a:rPr lang="en-GB" sz="1300">
                <a:latin typeface="Arial"/>
                <a:cs typeface="Arial"/>
              </a:rPr>
              <a:t> </a:t>
            </a:r>
            <a:endParaRPr lang="en-US" sz="1300">
              <a:latin typeface="Arial"/>
              <a:cs typeface="Arial"/>
            </a:endParaRPr>
          </a:p>
          <a:p>
            <a:pPr marL="285750" indent="-285750">
              <a:buFont typeface="Arial"/>
              <a:buChar char="•"/>
            </a:pPr>
            <a:r>
              <a:rPr lang="en-GB" sz="1300" i="1">
                <a:latin typeface="Arial"/>
                <a:cs typeface="Arial"/>
              </a:rPr>
              <a:t>I appreciate this view however...</a:t>
            </a:r>
            <a:endParaRPr lang="en-GB" sz="1300">
              <a:latin typeface="Arial"/>
              <a:cs typeface="Arial"/>
            </a:endParaRPr>
          </a:p>
          <a:p>
            <a:pPr marL="285750" indent="-285750">
              <a:buFont typeface="Arial"/>
              <a:buChar char="•"/>
            </a:pPr>
            <a:r>
              <a:rPr lang="en-GB" sz="1300" i="1">
                <a:latin typeface="Arial"/>
                <a:cs typeface="Arial"/>
              </a:rPr>
              <a:t>It is my opinion that... however others may think that...</a:t>
            </a:r>
            <a:endParaRPr lang="en-GB">
              <a:latin typeface="Aptos"/>
              <a:cs typeface="Arial"/>
            </a:endParaRPr>
          </a:p>
        </p:txBody>
      </p:sp>
      <p:sp>
        <p:nvSpPr>
          <p:cNvPr id="28" name="TextBox 27">
            <a:extLst>
              <a:ext uri="{FF2B5EF4-FFF2-40B4-BE49-F238E27FC236}">
                <a16:creationId xmlns:a16="http://schemas.microsoft.com/office/drawing/2014/main" id="{02B875BC-3598-3235-8124-1F4C60D93BE7}"/>
              </a:ext>
            </a:extLst>
          </p:cNvPr>
          <p:cNvSpPr txBox="1"/>
          <p:nvPr/>
        </p:nvSpPr>
        <p:spPr>
          <a:xfrm>
            <a:off x="335490" y="1921614"/>
            <a:ext cx="3444651"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Arial"/>
              </a:rPr>
              <a:t>This resource is designed to create a space where students can practice respectful discussion and begin to see the relevance of the law to their everyday lives.</a:t>
            </a:r>
          </a:p>
          <a:p>
            <a:endParaRPr lang="en-GB" sz="1300">
              <a:latin typeface="Arial"/>
              <a:ea typeface="+mn-lt"/>
              <a:cs typeface="Arial"/>
            </a:endParaRPr>
          </a:p>
          <a:p>
            <a:r>
              <a:rPr lang="en-GB" sz="1300">
                <a:latin typeface="Arial"/>
                <a:ea typeface="+mn-lt"/>
                <a:cs typeface="Arial"/>
              </a:rPr>
              <a:t>To ensure this topic feels relevant to your students, consider:</a:t>
            </a:r>
          </a:p>
          <a:p>
            <a:pPr marL="285750" indent="-285750">
              <a:buFont typeface="Arial"/>
              <a:buChar char="•"/>
            </a:pPr>
            <a:r>
              <a:rPr lang="en-GB" sz="1300">
                <a:latin typeface="Arial"/>
                <a:ea typeface="+mn-lt"/>
                <a:cs typeface="Arial"/>
              </a:rPr>
              <a:t>Swapping the image in the opening slide for one which will resonate with your students</a:t>
            </a:r>
          </a:p>
          <a:p>
            <a:pPr marL="285750" indent="-285750">
              <a:buFont typeface="Arial"/>
              <a:buChar char="•"/>
            </a:pPr>
            <a:endParaRPr lang="en-GB" sz="1300">
              <a:latin typeface="Arial"/>
              <a:ea typeface="+mn-lt"/>
              <a:cs typeface="Arial"/>
            </a:endParaRPr>
          </a:p>
          <a:p>
            <a:pPr marL="285750" indent="-285750">
              <a:buFont typeface="Arial"/>
              <a:buChar char="•"/>
            </a:pPr>
            <a:r>
              <a:rPr lang="en-GB" sz="1300">
                <a:latin typeface="Arial"/>
                <a:ea typeface="+mn-lt"/>
                <a:cs typeface="Arial"/>
              </a:rPr>
              <a:t>Amending Charlie's name, or any elements of Charlie's day in Activity 2 to make them closer to your students' experience</a:t>
            </a:r>
            <a:endParaRPr lang="en-GB" sz="1300">
              <a:latin typeface="Arial"/>
              <a:cs typeface="Arial"/>
            </a:endParaRPr>
          </a:p>
          <a:p>
            <a:pPr marL="285750" indent="-285750">
              <a:buFont typeface="Arial"/>
              <a:buChar char="•"/>
            </a:pPr>
            <a:endParaRPr lang="en-GB" sz="1300">
              <a:latin typeface="Arial"/>
              <a:ea typeface="+mn-lt"/>
              <a:cs typeface="Arial"/>
            </a:endParaRPr>
          </a:p>
          <a:p>
            <a:pPr marL="285750" indent="-285750">
              <a:buFont typeface="Arial"/>
              <a:buChar char="•"/>
            </a:pPr>
            <a:r>
              <a:rPr lang="en-GB" sz="1300">
                <a:latin typeface="Arial"/>
                <a:ea typeface="+mn-lt"/>
                <a:cs typeface="Arial"/>
              </a:rPr>
              <a:t>Changing the icons that guide your students as they map out a timeline of their own day in Activity 3</a:t>
            </a:r>
          </a:p>
          <a:p>
            <a:pPr marL="285750" indent="-285750">
              <a:buFont typeface="Arial"/>
              <a:buChar char="•"/>
            </a:pPr>
            <a:endParaRPr lang="en-GB" sz="1300" b="1">
              <a:latin typeface="Arial"/>
              <a:cs typeface="Arial"/>
            </a:endParaRPr>
          </a:p>
        </p:txBody>
      </p:sp>
      <p:sp>
        <p:nvSpPr>
          <p:cNvPr id="6" name="Rectangle 5">
            <a:extLst>
              <a:ext uri="{FF2B5EF4-FFF2-40B4-BE49-F238E27FC236}">
                <a16:creationId xmlns:a16="http://schemas.microsoft.com/office/drawing/2014/main" id="{8D982298-93A6-4AC2-580E-565E5307648F}"/>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635B724-18DC-CEFC-7474-4C0827A877CC}"/>
              </a:ext>
            </a:extLst>
          </p:cNvPr>
          <p:cNvSpPr/>
          <p:nvPr/>
        </p:nvSpPr>
        <p:spPr>
          <a:xfrm>
            <a:off x="8584732"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Impartiality</a:t>
            </a:r>
            <a:endParaRPr lang="en-GB">
              <a:solidFill>
                <a:schemeClr val="tx1"/>
              </a:solidFill>
              <a:latin typeface="Poppins SemiBold"/>
              <a:cs typeface="Poppins SemiBold"/>
            </a:endParaRPr>
          </a:p>
        </p:txBody>
      </p:sp>
      <p:sp>
        <p:nvSpPr>
          <p:cNvPr id="12" name="Rectangle 11">
            <a:extLst>
              <a:ext uri="{FF2B5EF4-FFF2-40B4-BE49-F238E27FC236}">
                <a16:creationId xmlns:a16="http://schemas.microsoft.com/office/drawing/2014/main" id="{9C37D9E3-E170-8884-0041-608EB8611DB8}"/>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19431DF5-0546-2A80-9C53-2EE2EC168848}"/>
              </a:ext>
            </a:extLst>
          </p:cNvPr>
          <p:cNvSpPr/>
          <p:nvPr/>
        </p:nvSpPr>
        <p:spPr>
          <a:xfrm>
            <a:off x="4597191"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Preparation</a:t>
            </a:r>
            <a:endParaRPr lang="en-GB">
              <a:solidFill>
                <a:schemeClr val="tx1"/>
              </a:solidFill>
              <a:latin typeface="Poppins SemiBold"/>
              <a:cs typeface="Poppins SemiBold"/>
            </a:endParaRPr>
          </a:p>
        </p:txBody>
      </p:sp>
      <p:sp>
        <p:nvSpPr>
          <p:cNvPr id="21" name="Rectangle 20">
            <a:extLst>
              <a:ext uri="{FF2B5EF4-FFF2-40B4-BE49-F238E27FC236}">
                <a16:creationId xmlns:a16="http://schemas.microsoft.com/office/drawing/2014/main" id="{3A735448-BAC4-DABE-D050-9C9A9E7A089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AE025F14-8BC4-6893-1DBD-C118AA587DA0}"/>
              </a:ext>
            </a:extLst>
          </p:cNvPr>
          <p:cNvSpPr/>
          <p:nvPr/>
        </p:nvSpPr>
        <p:spPr>
          <a:xfrm>
            <a:off x="551862" y="1311371"/>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Local relevance</a:t>
            </a:r>
          </a:p>
        </p:txBody>
      </p:sp>
      <p:pic>
        <p:nvPicPr>
          <p:cNvPr id="20" name="Picture 19" descr="A close up of a red square&#10;&#10;AI-generated content may be incorrect.">
            <a:extLst>
              <a:ext uri="{FF2B5EF4-FFF2-40B4-BE49-F238E27FC236}">
                <a16:creationId xmlns:a16="http://schemas.microsoft.com/office/drawing/2014/main" id="{B4A800AE-9DD7-75C4-6CC4-B0C4254B272F}"/>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66D6B214-0226-6070-95EE-BD8AE51A6C8A}"/>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Top Tips</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34E9FB47-A2B1-1DBA-3660-97B50601AD21}"/>
              </a:ext>
            </a:extLst>
          </p:cNvPr>
          <p:cNvPicPr>
            <a:picLocks noChangeAspect="1"/>
          </p:cNvPicPr>
          <p:nvPr/>
        </p:nvPicPr>
        <p:blipFill>
          <a:blip r:embed="rId4"/>
          <a:stretch>
            <a:fillRect/>
          </a:stretch>
        </p:blipFill>
        <p:spPr>
          <a:xfrm>
            <a:off x="11166921" y="87814"/>
            <a:ext cx="935567" cy="1019175"/>
          </a:xfrm>
          <a:prstGeom prst="rect">
            <a:avLst/>
          </a:prstGeom>
        </p:spPr>
      </p:pic>
      <p:sp>
        <p:nvSpPr>
          <p:cNvPr id="34" name="TextBox 33">
            <a:extLst>
              <a:ext uri="{FF2B5EF4-FFF2-40B4-BE49-F238E27FC236}">
                <a16:creationId xmlns:a16="http://schemas.microsoft.com/office/drawing/2014/main" id="{7DA97413-5BA0-2B73-758C-07904A1B438D}"/>
              </a:ext>
            </a:extLst>
          </p:cNvPr>
          <p:cNvSpPr txBox="1"/>
          <p:nvPr/>
        </p:nvSpPr>
        <p:spPr>
          <a:xfrm>
            <a:off x="8343752" y="1916136"/>
            <a:ext cx="351313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Arial"/>
              </a:rPr>
              <a:t>Teaching about the rule of law often leads to discussions around political or societal issues, so learning how to teach about these with impartiality is important to consider ahead of the lesson.</a:t>
            </a:r>
          </a:p>
          <a:p>
            <a:endParaRPr lang="en-GB" sz="1300">
              <a:latin typeface="Arial"/>
              <a:ea typeface="+mn-lt"/>
              <a:cs typeface="Arial"/>
            </a:endParaRPr>
          </a:p>
          <a:p>
            <a:r>
              <a:rPr lang="en-GB" sz="1300">
                <a:latin typeface="Arial"/>
                <a:ea typeface="+mn-lt"/>
                <a:cs typeface="Arial"/>
              </a:rPr>
              <a:t>Impartiality </a:t>
            </a:r>
            <a:r>
              <a:rPr lang="en-GB" sz="1300" b="1">
                <a:latin typeface="Arial"/>
                <a:ea typeface="+mn-lt"/>
                <a:cs typeface="Arial"/>
              </a:rPr>
              <a:t>doesn't mean avoiding certain subjects, </a:t>
            </a:r>
            <a:r>
              <a:rPr lang="en-GB" sz="1300">
                <a:latin typeface="Arial"/>
                <a:ea typeface="+mn-lt"/>
                <a:cs typeface="Arial"/>
              </a:rPr>
              <a:t>even ones you have strong beliefs about. </a:t>
            </a:r>
            <a:endParaRPr lang="en-US" sz="1300">
              <a:latin typeface="Arial"/>
              <a:ea typeface="+mn-lt"/>
              <a:cs typeface="Arial"/>
            </a:endParaRPr>
          </a:p>
          <a:p>
            <a:endParaRPr lang="en-GB" sz="1300">
              <a:latin typeface="Arial"/>
              <a:ea typeface="+mn-lt"/>
              <a:cs typeface="Arial"/>
            </a:endParaRPr>
          </a:p>
          <a:p>
            <a:r>
              <a:rPr lang="en-GB" sz="1300">
                <a:latin typeface="Arial"/>
                <a:ea typeface="+mn-lt"/>
                <a:cs typeface="Arial"/>
              </a:rPr>
              <a:t>Impartiality does mean:</a:t>
            </a:r>
            <a:endParaRPr lang="en-US" sz="1300">
              <a:latin typeface="Arial"/>
              <a:ea typeface="+mn-lt"/>
              <a:cs typeface="Arial"/>
            </a:endParaRPr>
          </a:p>
          <a:p>
            <a:pPr marL="285750" indent="-285750">
              <a:buFont typeface="Arial"/>
              <a:buChar char="•"/>
            </a:pPr>
            <a:r>
              <a:rPr lang="en-GB" sz="1300">
                <a:latin typeface="Arial"/>
                <a:ea typeface="+mn-lt"/>
                <a:cs typeface="Arial"/>
              </a:rPr>
              <a:t>Avoiding promoting partisan political views </a:t>
            </a:r>
            <a:endParaRPr lang="en-GB" sz="1300">
              <a:latin typeface="Arial"/>
              <a:cs typeface="Arial"/>
            </a:endParaRPr>
          </a:p>
          <a:p>
            <a:pPr marL="285750" indent="-285750">
              <a:buFont typeface="Arial"/>
              <a:buChar char="•"/>
            </a:pPr>
            <a:r>
              <a:rPr lang="en-GB" sz="1300">
                <a:latin typeface="Arial"/>
                <a:ea typeface="+mn-lt"/>
                <a:cs typeface="Arial"/>
              </a:rPr>
              <a:t>Providing a balanced presentation of views  </a:t>
            </a:r>
            <a:endParaRPr lang="en-GB" sz="1300">
              <a:latin typeface="Arial"/>
              <a:cs typeface="Arial"/>
            </a:endParaRPr>
          </a:p>
          <a:p>
            <a:pPr marL="285750" indent="-285750">
              <a:buFont typeface="Arial"/>
              <a:buChar char="•"/>
            </a:pPr>
            <a:r>
              <a:rPr lang="en-GB" sz="1300">
                <a:latin typeface="Arial"/>
                <a:ea typeface="+mn-lt"/>
                <a:cs typeface="Arial"/>
              </a:rPr>
              <a:t>Challenging extremist or discriminatory views </a:t>
            </a:r>
            <a:endParaRPr lang="en-GB" sz="1300">
              <a:latin typeface="Arial"/>
              <a:cs typeface="Arial"/>
            </a:endParaRPr>
          </a:p>
          <a:p>
            <a:pPr marL="285750" indent="-285750">
              <a:buFont typeface="Arial"/>
              <a:buChar char="•"/>
            </a:pPr>
            <a:r>
              <a:rPr lang="en-GB" sz="1300">
                <a:latin typeface="Arial"/>
                <a:ea typeface="+mn-lt"/>
                <a:cs typeface="Arial"/>
              </a:rPr>
              <a:t>Addressing misinformation, supporting students in distinguishing fact from opinion</a:t>
            </a:r>
          </a:p>
          <a:p>
            <a:endParaRPr lang="en-GB" sz="1300">
              <a:latin typeface="Arial"/>
              <a:cs typeface="Arial"/>
            </a:endParaRPr>
          </a:p>
          <a:p>
            <a:r>
              <a:rPr lang="en-GB" sz="1300">
                <a:latin typeface="Arial"/>
                <a:cs typeface="Arial"/>
              </a:rPr>
              <a:t>Consider ahead of the lesson how you will achieve this, especially if you feel strongly about some of the topics raised.</a:t>
            </a:r>
          </a:p>
        </p:txBody>
      </p:sp>
      <p:pic>
        <p:nvPicPr>
          <p:cNvPr id="3" name="Graphic 5" descr="Scales of justice with solid fill">
            <a:extLst>
              <a:ext uri="{FF2B5EF4-FFF2-40B4-BE49-F238E27FC236}">
                <a16:creationId xmlns:a16="http://schemas.microsoft.com/office/drawing/2014/main" id="{4373DDA0-4CE9-A4C0-BDBD-473688DDB5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Tree>
    <p:extLst>
      <p:ext uri="{BB962C8B-B14F-4D97-AF65-F5344CB8AC3E}">
        <p14:creationId xmlns:p14="http://schemas.microsoft.com/office/powerpoint/2010/main" val="16390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DD76D-F313-38C6-A442-05CB32AC18C6}"/>
            </a:ext>
          </a:extLst>
        </p:cNvPr>
        <p:cNvGrpSpPr/>
        <p:nvPr/>
      </p:nvGrpSpPr>
      <p:grpSpPr>
        <a:xfrm>
          <a:off x="0" y="0"/>
          <a:ext cx="0" cy="0"/>
          <a:chOff x="0" y="0"/>
          <a:chExt cx="0" cy="0"/>
        </a:xfrm>
      </p:grpSpPr>
      <p:pic>
        <p:nvPicPr>
          <p:cNvPr id="20" name="Picture 19" descr="A close up of a red square&#10;&#10;AI-generated content may be incorrect.">
            <a:extLst>
              <a:ext uri="{FF2B5EF4-FFF2-40B4-BE49-F238E27FC236}">
                <a16:creationId xmlns:a16="http://schemas.microsoft.com/office/drawing/2014/main" id="{92161D45-9928-A54C-162A-4B1BABD6DEDE}"/>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315D18C3-EA0D-868C-5273-65FF9EE3E6A9}"/>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Rule of Law 101</a:t>
            </a:r>
          </a:p>
        </p:txBody>
      </p:sp>
      <p:pic>
        <p:nvPicPr>
          <p:cNvPr id="9" name="Picture 8" descr="A colorful star with a black background&#10;&#10;AI-generated content may be incorrect.">
            <a:extLst>
              <a:ext uri="{FF2B5EF4-FFF2-40B4-BE49-F238E27FC236}">
                <a16:creationId xmlns:a16="http://schemas.microsoft.com/office/drawing/2014/main" id="{101BC1B0-A1D0-206D-F743-71EDC2CF08E5}"/>
              </a:ext>
            </a:extLst>
          </p:cNvPr>
          <p:cNvPicPr>
            <a:picLocks noChangeAspect="1"/>
          </p:cNvPicPr>
          <p:nvPr/>
        </p:nvPicPr>
        <p:blipFill>
          <a:blip r:embed="rId4"/>
          <a:stretch>
            <a:fillRect/>
          </a:stretch>
        </p:blipFill>
        <p:spPr>
          <a:xfrm>
            <a:off x="11166921" y="87814"/>
            <a:ext cx="935567" cy="1019175"/>
          </a:xfrm>
          <a:prstGeom prst="rect">
            <a:avLst/>
          </a:prstGeom>
        </p:spPr>
      </p:pic>
      <p:sp>
        <p:nvSpPr>
          <p:cNvPr id="3" name="Rectangle 2">
            <a:extLst>
              <a:ext uri="{FF2B5EF4-FFF2-40B4-BE49-F238E27FC236}">
                <a16:creationId xmlns:a16="http://schemas.microsoft.com/office/drawing/2014/main" id="{40AB8205-E869-A24D-BB90-D53F74B29B9E}"/>
              </a:ext>
            </a:extLst>
          </p:cNvPr>
          <p:cNvSpPr/>
          <p:nvPr/>
        </p:nvSpPr>
        <p:spPr>
          <a:xfrm>
            <a:off x="232142" y="1529980"/>
            <a:ext cx="11613809" cy="139533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2AA10BE8-CD21-F1BF-A097-B8DC5FA0CB76}"/>
              </a:ext>
            </a:extLst>
          </p:cNvPr>
          <p:cNvSpPr/>
          <p:nvPr/>
        </p:nvSpPr>
        <p:spPr>
          <a:xfrm>
            <a:off x="451762" y="1315801"/>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What do we mean by the 'Rule of Law'?</a:t>
            </a:r>
          </a:p>
        </p:txBody>
      </p:sp>
      <p:sp>
        <p:nvSpPr>
          <p:cNvPr id="10" name="TextBox 9">
            <a:extLst>
              <a:ext uri="{FF2B5EF4-FFF2-40B4-BE49-F238E27FC236}">
                <a16:creationId xmlns:a16="http://schemas.microsoft.com/office/drawing/2014/main" id="{38B3B175-45D9-7D11-0921-9CB0E1CC9556}"/>
              </a:ext>
            </a:extLst>
          </p:cNvPr>
          <p:cNvSpPr txBox="1"/>
          <p:nvPr/>
        </p:nvSpPr>
        <p:spPr>
          <a:xfrm>
            <a:off x="351012" y="1761827"/>
            <a:ext cx="11515502" cy="10525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1300">
                <a:latin typeface="Arial"/>
                <a:ea typeface="+mn-lt"/>
                <a:cs typeface="+mn-lt"/>
              </a:rPr>
              <a:t>The Rule of Law is a principle of governance in which all people and institutions, regardless of who they are, and including the state itself, are accountable to the same laws. Under this system, all laws should be:</a:t>
            </a:r>
            <a:endParaRPr lang="en-US" sz="1300">
              <a:latin typeface="Arial"/>
              <a:ea typeface="+mn-lt"/>
              <a:cs typeface="+mn-lt"/>
            </a:endParaRPr>
          </a:p>
          <a:p>
            <a:pPr marL="285750" indent="-285750">
              <a:buFont typeface="Arial,Sans-Serif"/>
              <a:buChar char="•"/>
            </a:pPr>
            <a:r>
              <a:rPr lang="en-US" sz="1300">
                <a:latin typeface="Arial"/>
                <a:cs typeface="Arial"/>
              </a:rPr>
              <a:t>Publicly declared; so anyone can know what the law is</a:t>
            </a:r>
          </a:p>
          <a:p>
            <a:pPr marL="285750" indent="-285750">
              <a:buFont typeface="Arial,Sans-Serif"/>
              <a:buChar char="•"/>
            </a:pPr>
            <a:r>
              <a:rPr lang="en-US" sz="1300">
                <a:latin typeface="Arial"/>
                <a:ea typeface="+mn-lt"/>
                <a:cs typeface="Arial"/>
              </a:rPr>
              <a:t>Equally enforced; the same laws apply to everyone regardless of status, wealth or education</a:t>
            </a:r>
            <a:endParaRPr lang="en-US" sz="1300">
              <a:latin typeface="Arial"/>
              <a:cs typeface="Arial"/>
            </a:endParaRPr>
          </a:p>
          <a:p>
            <a:pPr marL="285750" indent="-285750">
              <a:buFont typeface="Arial,Sans-Serif"/>
              <a:buChar char="•"/>
            </a:pPr>
            <a:r>
              <a:rPr lang="en-US" sz="1300">
                <a:latin typeface="Arial"/>
                <a:ea typeface="+mn-lt"/>
                <a:cs typeface="Arial"/>
              </a:rPr>
              <a:t>Accessible and impartial; the law is upheld by an impartial justice system which is available to all</a:t>
            </a:r>
            <a:endParaRPr lang="en-GB" sz="1300">
              <a:latin typeface="Arial"/>
              <a:cs typeface="Arial"/>
            </a:endParaRPr>
          </a:p>
        </p:txBody>
      </p:sp>
      <p:pic>
        <p:nvPicPr>
          <p:cNvPr id="4" name="Graphic 5" descr="Scales of justice with solid fill">
            <a:extLst>
              <a:ext uri="{FF2B5EF4-FFF2-40B4-BE49-F238E27FC236}">
                <a16:creationId xmlns:a16="http://schemas.microsoft.com/office/drawing/2014/main" id="{B5A6B586-EA86-3869-28C4-66C2909D29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5" name="Rectangle 4">
            <a:extLst>
              <a:ext uri="{FF2B5EF4-FFF2-40B4-BE49-F238E27FC236}">
                <a16:creationId xmlns:a16="http://schemas.microsoft.com/office/drawing/2014/main" id="{D607DCBC-9764-8F99-BB41-35971FBC2DAD}"/>
              </a:ext>
            </a:extLst>
          </p:cNvPr>
          <p:cNvSpPr/>
          <p:nvPr/>
        </p:nvSpPr>
        <p:spPr>
          <a:xfrm>
            <a:off x="241562" y="5273283"/>
            <a:ext cx="11612544" cy="141156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356F12C1-09E0-9411-9EF4-617B21513CA3}"/>
              </a:ext>
            </a:extLst>
          </p:cNvPr>
          <p:cNvSpPr/>
          <p:nvPr/>
        </p:nvSpPr>
        <p:spPr>
          <a:xfrm>
            <a:off x="439060" y="5053908"/>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Who makes the law?</a:t>
            </a:r>
          </a:p>
        </p:txBody>
      </p:sp>
      <p:sp>
        <p:nvSpPr>
          <p:cNvPr id="15" name="TextBox 14">
            <a:extLst>
              <a:ext uri="{FF2B5EF4-FFF2-40B4-BE49-F238E27FC236}">
                <a16:creationId xmlns:a16="http://schemas.microsoft.com/office/drawing/2014/main" id="{2839344E-B717-7064-01BA-BC89BFC401F7}"/>
              </a:ext>
            </a:extLst>
          </p:cNvPr>
          <p:cNvSpPr txBox="1"/>
          <p:nvPr/>
        </p:nvSpPr>
        <p:spPr>
          <a:xfrm>
            <a:off x="348566" y="5511795"/>
            <a:ext cx="11531215"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mn-lt"/>
              </a:rPr>
              <a:t>In the UK, laws are made by Parliament (both the House of Commons and the House of Lords) and formally approved by the Monarch. Most laws start as Bills proposed by the Government or individual MPs and are debated, amended, and voted on in both Houses. The House of Commons, made up of elected MPs, has the final say, while the House of Lords checks and suggests improvements to legislation. Once both Houses agree, the Monarch gives Royal Assent, the Bill becomes law, and the law is interpreted and upheld by the Judiciary (the system of courts and judges). The UK system features a balance of power between these roles and institutions which helps prevent any one group from having too much power over another.</a:t>
            </a:r>
            <a:endParaRPr lang="en-US" sz="1300">
              <a:latin typeface="Arial"/>
              <a:cs typeface="Arial"/>
            </a:endParaRPr>
          </a:p>
        </p:txBody>
      </p:sp>
      <p:sp>
        <p:nvSpPr>
          <p:cNvPr id="2" name="Rectangle 1">
            <a:extLst>
              <a:ext uri="{FF2B5EF4-FFF2-40B4-BE49-F238E27FC236}">
                <a16:creationId xmlns:a16="http://schemas.microsoft.com/office/drawing/2014/main" id="{CA62F659-D589-2399-9A25-02A0753F63E4}"/>
              </a:ext>
            </a:extLst>
          </p:cNvPr>
          <p:cNvSpPr/>
          <p:nvPr/>
        </p:nvSpPr>
        <p:spPr>
          <a:xfrm>
            <a:off x="229468" y="3421032"/>
            <a:ext cx="11613612" cy="139190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11" name="Rectangle: Rounded Corners 10">
            <a:extLst>
              <a:ext uri="{FF2B5EF4-FFF2-40B4-BE49-F238E27FC236}">
                <a16:creationId xmlns:a16="http://schemas.microsoft.com/office/drawing/2014/main" id="{22870245-B531-625E-9F71-CC593201401C}"/>
              </a:ext>
            </a:extLst>
          </p:cNvPr>
          <p:cNvSpPr/>
          <p:nvPr/>
        </p:nvSpPr>
        <p:spPr>
          <a:xfrm>
            <a:off x="453438" y="3168920"/>
            <a:ext cx="6245273" cy="508478"/>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rgbClr val="000000"/>
                </a:solidFill>
                <a:latin typeface="Poppins SemiBold"/>
                <a:cs typeface="Arial"/>
              </a:rPr>
              <a:t>Why do we need laws?</a:t>
            </a:r>
          </a:p>
        </p:txBody>
      </p:sp>
      <p:sp>
        <p:nvSpPr>
          <p:cNvPr id="13" name="TextBox 15">
            <a:extLst>
              <a:ext uri="{FF2B5EF4-FFF2-40B4-BE49-F238E27FC236}">
                <a16:creationId xmlns:a16="http://schemas.microsoft.com/office/drawing/2014/main" id="{CF02865C-1208-CBD8-EC42-9C5560B090CA}"/>
              </a:ext>
            </a:extLst>
          </p:cNvPr>
          <p:cNvSpPr txBox="1"/>
          <p:nvPr/>
        </p:nvSpPr>
        <p:spPr>
          <a:xfrm>
            <a:off x="318521" y="3691816"/>
            <a:ext cx="11430835"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a:cs typeface="Arial"/>
              </a:rPr>
              <a:t>Laws exist to keep life safe, fair, and organised. They organise society, protect people from harm, make sure everyone is treated equally, and safeguard basic rights. For example, seatbelt laws help keep us safe, education laws ensure every child can go to school, and consumer laws mean shops must sell safe food. The rule of law is not just about preventing chaos or punishing crime: it shapes everyday life.</a:t>
            </a:r>
          </a:p>
        </p:txBody>
      </p:sp>
    </p:spTree>
    <p:extLst>
      <p:ext uri="{BB962C8B-B14F-4D97-AF65-F5344CB8AC3E}">
        <p14:creationId xmlns:p14="http://schemas.microsoft.com/office/powerpoint/2010/main" val="228501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E968C-9B86-1422-31FB-919824D99DB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78A7918-13EE-3D20-0C4B-E9ED761D568F}"/>
              </a:ext>
            </a:extLst>
          </p:cNvPr>
          <p:cNvSpPr/>
          <p:nvPr/>
        </p:nvSpPr>
        <p:spPr>
          <a:xfrm>
            <a:off x="-3237" y="-3325"/>
            <a:ext cx="12190404" cy="6878000"/>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 name="Rectangle 1">
            <a:extLst>
              <a:ext uri="{FF2B5EF4-FFF2-40B4-BE49-F238E27FC236}">
                <a16:creationId xmlns:a16="http://schemas.microsoft.com/office/drawing/2014/main" id="{73BEE82D-F4FE-84D0-F140-DF582217C215}"/>
              </a:ext>
            </a:extLst>
          </p:cNvPr>
          <p:cNvSpPr/>
          <p:nvPr/>
        </p:nvSpPr>
        <p:spPr>
          <a:xfrm>
            <a:off x="1102878" y="1049780"/>
            <a:ext cx="10073045" cy="5285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a:t>
            </a:r>
          </a:p>
        </p:txBody>
      </p:sp>
      <p:pic>
        <p:nvPicPr>
          <p:cNvPr id="8" name="Picture 7" descr="A colorful star with a black background&#10;&#10;AI-generated content may be incorrect.">
            <a:extLst>
              <a:ext uri="{FF2B5EF4-FFF2-40B4-BE49-F238E27FC236}">
                <a16:creationId xmlns:a16="http://schemas.microsoft.com/office/drawing/2014/main" id="{8E3667B8-5CEE-D06A-C70A-E82201819CCF}"/>
              </a:ext>
            </a:extLst>
          </p:cNvPr>
          <p:cNvPicPr>
            <a:picLocks noChangeAspect="1"/>
          </p:cNvPicPr>
          <p:nvPr/>
        </p:nvPicPr>
        <p:blipFill>
          <a:blip r:embed="rId3"/>
          <a:stretch>
            <a:fillRect/>
          </a:stretch>
        </p:blipFill>
        <p:spPr>
          <a:xfrm>
            <a:off x="11166921" y="87814"/>
            <a:ext cx="935567" cy="1019175"/>
          </a:xfrm>
          <a:prstGeom prst="rect">
            <a:avLst/>
          </a:prstGeom>
        </p:spPr>
      </p:pic>
      <p:sp>
        <p:nvSpPr>
          <p:cNvPr id="17" name="Title 3">
            <a:extLst>
              <a:ext uri="{FF2B5EF4-FFF2-40B4-BE49-F238E27FC236}">
                <a16:creationId xmlns:a16="http://schemas.microsoft.com/office/drawing/2014/main" id="{2AFECB14-A0D0-F2C8-8924-43D7312C766B}"/>
              </a:ext>
            </a:extLst>
          </p:cNvPr>
          <p:cNvSpPr>
            <a:spLocks noGrp="1"/>
          </p:cNvSpPr>
          <p:nvPr/>
        </p:nvSpPr>
        <p:spPr>
          <a:xfrm>
            <a:off x="-16245" y="2517"/>
            <a:ext cx="12210870" cy="1054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3600">
                <a:solidFill>
                  <a:srgbClr val="000000"/>
                </a:solidFill>
                <a:latin typeface="Poppins SemiBold"/>
                <a:cs typeface="Poppins SemiBold"/>
              </a:rPr>
              <a:t>The Big Legal Lesson</a:t>
            </a:r>
            <a:endParaRPr lang="en-US"/>
          </a:p>
        </p:txBody>
      </p:sp>
      <p:pic>
        <p:nvPicPr>
          <p:cNvPr id="6" name="Graphic 5" descr="Scales of justice with solid fill">
            <a:extLst>
              <a:ext uri="{FF2B5EF4-FFF2-40B4-BE49-F238E27FC236}">
                <a16:creationId xmlns:a16="http://schemas.microsoft.com/office/drawing/2014/main" id="{6F1B07DA-1BFF-26A4-D026-3B3F89A832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027" y="83576"/>
            <a:ext cx="963562" cy="926691"/>
          </a:xfrm>
          <a:prstGeom prst="rect">
            <a:avLst/>
          </a:prstGeom>
        </p:spPr>
      </p:pic>
      <p:sp>
        <p:nvSpPr>
          <p:cNvPr id="9" name="Content Placeholder 2">
            <a:extLst>
              <a:ext uri="{FF2B5EF4-FFF2-40B4-BE49-F238E27FC236}">
                <a16:creationId xmlns:a16="http://schemas.microsoft.com/office/drawing/2014/main" id="{5754F0DA-D357-3EA3-06EB-17C15521E721}"/>
              </a:ext>
            </a:extLst>
          </p:cNvPr>
          <p:cNvSpPr>
            <a:spLocks noGrp="1"/>
          </p:cNvSpPr>
          <p:nvPr/>
        </p:nvSpPr>
        <p:spPr>
          <a:xfrm>
            <a:off x="143377" y="1113830"/>
            <a:ext cx="12194324" cy="927053"/>
          </a:xfrm>
          <a:prstGeom prst="rect">
            <a:avLst/>
          </a:prstGeom>
        </p:spPr>
        <p:txBody>
          <a:bodyPr vert="horz" lIns="91440" tIns="45720" rIns="91440" bIns="45720" rtlCol="0" anchor="t">
            <a:normAutofit/>
          </a:bodyPr>
          <a:lstStyle>
            <a:defPPr>
              <a:defRPr lang="en-GB"/>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a:latin typeface="Arial"/>
                <a:cs typeface="Arial"/>
              </a:rPr>
              <a:t>Read the statements in your pairs and decide</a:t>
            </a:r>
            <a:br>
              <a:rPr lang="en-GB" sz="2000">
                <a:latin typeface="Arial"/>
                <a:cs typeface="Arial"/>
              </a:rPr>
            </a:br>
            <a:r>
              <a:rPr lang="en-GB" sz="2000">
                <a:latin typeface="Arial"/>
                <a:cs typeface="Arial"/>
              </a:rPr>
              <a:t>which are against the law (</a:t>
            </a:r>
            <a:r>
              <a:rPr lang="en-GB" sz="2000" b="1">
                <a:latin typeface="Arial"/>
                <a:cs typeface="Arial"/>
              </a:rPr>
              <a:t>illegal</a:t>
            </a:r>
            <a:r>
              <a:rPr lang="en-GB" sz="2000">
                <a:latin typeface="Arial"/>
                <a:cs typeface="Arial"/>
              </a:rPr>
              <a:t>) and which are </a:t>
            </a:r>
            <a:r>
              <a:rPr lang="en-GB" sz="2000" b="1">
                <a:latin typeface="Arial"/>
                <a:cs typeface="Arial"/>
              </a:rPr>
              <a:t>legal.</a:t>
            </a:r>
            <a:endParaRPr lang="en-US" sz="2000" b="1"/>
          </a:p>
        </p:txBody>
      </p:sp>
      <p:pic>
        <p:nvPicPr>
          <p:cNvPr id="11" name="Graphic 5" descr="Speech with solid fill">
            <a:extLst>
              <a:ext uri="{FF2B5EF4-FFF2-40B4-BE49-F238E27FC236}">
                <a16:creationId xmlns:a16="http://schemas.microsoft.com/office/drawing/2014/main" id="{ACA035B7-037A-FD9B-D1C2-30704B53AB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2337673" y="1104108"/>
            <a:ext cx="710213" cy="744625"/>
          </a:xfrm>
          <a:prstGeom prst="rect">
            <a:avLst/>
          </a:prstGeom>
        </p:spPr>
      </p:pic>
      <p:grpSp>
        <p:nvGrpSpPr>
          <p:cNvPr id="19" name="Group 18">
            <a:extLst>
              <a:ext uri="{FF2B5EF4-FFF2-40B4-BE49-F238E27FC236}">
                <a16:creationId xmlns:a16="http://schemas.microsoft.com/office/drawing/2014/main" id="{4A4B543D-96A2-040C-B207-F5324D5A61CF}"/>
              </a:ext>
            </a:extLst>
          </p:cNvPr>
          <p:cNvGrpSpPr/>
          <p:nvPr/>
        </p:nvGrpSpPr>
        <p:grpSpPr>
          <a:xfrm>
            <a:off x="1294021" y="1851361"/>
            <a:ext cx="4762264" cy="965772"/>
            <a:chOff x="948964" y="1995135"/>
            <a:chExt cx="4762264" cy="965772"/>
          </a:xfrm>
        </p:grpSpPr>
        <p:sp>
          <p:nvSpPr>
            <p:cNvPr id="15" name="Rectangle: Rounded Corners 14">
              <a:extLst>
                <a:ext uri="{FF2B5EF4-FFF2-40B4-BE49-F238E27FC236}">
                  <a16:creationId xmlns:a16="http://schemas.microsoft.com/office/drawing/2014/main" id="{89F28FC1-76ED-253B-AA4B-F7B0412B790B}"/>
                </a:ext>
              </a:extLst>
            </p:cNvPr>
            <p:cNvSpPr/>
            <p:nvPr/>
          </p:nvSpPr>
          <p:spPr>
            <a:xfrm>
              <a:off x="948964" y="1995135"/>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16" name="Graphic 15" descr="Car with solid fill">
              <a:extLst>
                <a:ext uri="{FF2B5EF4-FFF2-40B4-BE49-F238E27FC236}">
                  <a16:creationId xmlns:a16="http://schemas.microsoft.com/office/drawing/2014/main" id="{64BA00D5-2134-06AC-B83E-67727E97F1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3842" y="2014008"/>
              <a:ext cx="914400" cy="914400"/>
            </a:xfrm>
            <a:prstGeom prst="rect">
              <a:avLst/>
            </a:prstGeom>
          </p:spPr>
        </p:pic>
        <p:sp>
          <p:nvSpPr>
            <p:cNvPr id="18" name="TextBox 17">
              <a:extLst>
                <a:ext uri="{FF2B5EF4-FFF2-40B4-BE49-F238E27FC236}">
                  <a16:creationId xmlns:a16="http://schemas.microsoft.com/office/drawing/2014/main" id="{02103688-9162-4DE0-56AA-7747BE58DDD8}"/>
                </a:ext>
              </a:extLst>
            </p:cNvPr>
            <p:cNvSpPr txBox="1"/>
            <p:nvPr/>
          </p:nvSpPr>
          <p:spPr>
            <a:xfrm>
              <a:off x="2021417" y="2137833"/>
              <a:ext cx="347133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a:latin typeface="Poppins SemiBold"/>
                  <a:ea typeface="Segoe UI"/>
                  <a:cs typeface="Segoe UI"/>
                </a:rPr>
                <a:t>Throwing rubbish from a </a:t>
              </a:r>
              <a:r>
                <a:rPr lang="en-GB" sz="2000">
                  <a:latin typeface="Poppins SemiBold"/>
                  <a:ea typeface="Segoe UI"/>
                  <a:cs typeface="Segoe UI"/>
                </a:rPr>
                <a:t>car window</a:t>
              </a:r>
              <a:r>
                <a:rPr lang="en-GB" sz="2000" baseline="0">
                  <a:latin typeface="Poppins SemiBold"/>
                  <a:ea typeface="Segoe UI"/>
                  <a:cs typeface="Segoe UI"/>
                </a:rPr>
                <a:t>.</a:t>
              </a:r>
              <a:endParaRPr lang="en-US" sz="2000">
                <a:latin typeface="Poppins SemiBold"/>
                <a:cs typeface="Poppins SemiBold"/>
              </a:endParaRPr>
            </a:p>
          </p:txBody>
        </p:sp>
      </p:grpSp>
      <p:grpSp>
        <p:nvGrpSpPr>
          <p:cNvPr id="24" name="Group 23">
            <a:extLst>
              <a:ext uri="{FF2B5EF4-FFF2-40B4-BE49-F238E27FC236}">
                <a16:creationId xmlns:a16="http://schemas.microsoft.com/office/drawing/2014/main" id="{97978615-9B61-60B3-E998-CC039C04A842}"/>
              </a:ext>
            </a:extLst>
          </p:cNvPr>
          <p:cNvGrpSpPr/>
          <p:nvPr/>
        </p:nvGrpSpPr>
        <p:grpSpPr>
          <a:xfrm>
            <a:off x="1290608" y="2950153"/>
            <a:ext cx="4762264" cy="966000"/>
            <a:chOff x="945551" y="3237700"/>
            <a:chExt cx="4762264" cy="966000"/>
          </a:xfrm>
        </p:grpSpPr>
        <p:sp>
          <p:nvSpPr>
            <p:cNvPr id="21" name="Rectangle: Rounded Corners 20">
              <a:extLst>
                <a:ext uri="{FF2B5EF4-FFF2-40B4-BE49-F238E27FC236}">
                  <a16:creationId xmlns:a16="http://schemas.microsoft.com/office/drawing/2014/main" id="{B30EA4C8-73B0-1AC5-CBAE-DEDD55985423}"/>
                </a:ext>
              </a:extLst>
            </p:cNvPr>
            <p:cNvSpPr/>
            <p:nvPr/>
          </p:nvSpPr>
          <p:spPr>
            <a:xfrm>
              <a:off x="945551" y="3237700"/>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b="1">
                <a:solidFill>
                  <a:srgbClr val="000000"/>
                </a:solidFill>
                <a:latin typeface="Poppins SemiBold"/>
                <a:cs typeface="Poppins SemiBold"/>
              </a:endParaRPr>
            </a:p>
          </p:txBody>
        </p:sp>
        <p:pic>
          <p:nvPicPr>
            <p:cNvPr id="22" name="Graphic 21" descr="Ear with solid fill">
              <a:extLst>
                <a:ext uri="{FF2B5EF4-FFF2-40B4-BE49-F238E27FC236}">
                  <a16:creationId xmlns:a16="http://schemas.microsoft.com/office/drawing/2014/main" id="{7DBEF86A-C461-F39D-54A9-6CAC07FC5A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8551" y="3289300"/>
              <a:ext cx="914400" cy="914400"/>
            </a:xfrm>
            <a:prstGeom prst="rect">
              <a:avLst/>
            </a:prstGeom>
          </p:spPr>
        </p:pic>
        <p:sp>
          <p:nvSpPr>
            <p:cNvPr id="23" name="TextBox 22">
              <a:extLst>
                <a:ext uri="{FF2B5EF4-FFF2-40B4-BE49-F238E27FC236}">
                  <a16:creationId xmlns:a16="http://schemas.microsoft.com/office/drawing/2014/main" id="{F414CBF0-A729-6171-B9EF-FA34307A4710}"/>
                </a:ext>
              </a:extLst>
            </p:cNvPr>
            <p:cNvSpPr txBox="1"/>
            <p:nvPr/>
          </p:nvSpPr>
          <p:spPr>
            <a:xfrm>
              <a:off x="2021416" y="3365500"/>
              <a:ext cx="34819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baseline="0">
                  <a:latin typeface="Poppins SemiBold"/>
                  <a:ea typeface="Segoe UI"/>
                  <a:cs typeface="Segoe UI"/>
                </a:rPr>
                <a:t>Getting your ears pierced </a:t>
              </a:r>
              <a:r>
                <a:rPr lang="en-GB" sz="2000" b="1">
                  <a:latin typeface="Poppins SemiBold"/>
                  <a:ea typeface="Segoe UI"/>
                  <a:cs typeface="Segoe UI"/>
                </a:rPr>
                <a:t>when you</a:t>
              </a:r>
              <a:r>
                <a:rPr lang="en-GB" sz="2000" b="1" baseline="0">
                  <a:latin typeface="Poppins SemiBold"/>
                  <a:ea typeface="Segoe UI"/>
                  <a:cs typeface="Segoe UI"/>
                </a:rPr>
                <a:t> are </a:t>
              </a:r>
              <a:r>
                <a:rPr lang="en-GB" sz="2000" b="1">
                  <a:latin typeface="Poppins SemiBold"/>
                  <a:ea typeface="Segoe UI"/>
                  <a:cs typeface="Segoe UI"/>
                </a:rPr>
                <a:t>7</a:t>
              </a:r>
              <a:r>
                <a:rPr lang="en-GB" sz="2000" b="1" baseline="0">
                  <a:latin typeface="Poppins SemiBold"/>
                  <a:ea typeface="Segoe UI"/>
                  <a:cs typeface="Segoe UI"/>
                </a:rPr>
                <a:t>. </a:t>
              </a:r>
              <a:endParaRPr lang="en-GB"/>
            </a:p>
          </p:txBody>
        </p:sp>
      </p:grpSp>
      <p:grpSp>
        <p:nvGrpSpPr>
          <p:cNvPr id="30" name="Group 29">
            <a:extLst>
              <a:ext uri="{FF2B5EF4-FFF2-40B4-BE49-F238E27FC236}">
                <a16:creationId xmlns:a16="http://schemas.microsoft.com/office/drawing/2014/main" id="{97534644-E04F-A37C-6DF0-6B32FD19B975}"/>
              </a:ext>
            </a:extLst>
          </p:cNvPr>
          <p:cNvGrpSpPr/>
          <p:nvPr/>
        </p:nvGrpSpPr>
        <p:grpSpPr>
          <a:xfrm>
            <a:off x="1265266" y="4061996"/>
            <a:ext cx="4762264" cy="965772"/>
            <a:chOff x="948964" y="4478940"/>
            <a:chExt cx="4762264" cy="965772"/>
          </a:xfrm>
        </p:grpSpPr>
        <p:sp>
          <p:nvSpPr>
            <p:cNvPr id="27" name="Rectangle: Rounded Corners 26">
              <a:extLst>
                <a:ext uri="{FF2B5EF4-FFF2-40B4-BE49-F238E27FC236}">
                  <a16:creationId xmlns:a16="http://schemas.microsoft.com/office/drawing/2014/main" id="{597B6884-98DC-1CD0-6666-FEC2AAB97F38}"/>
                </a:ext>
              </a:extLst>
            </p:cNvPr>
            <p:cNvSpPr/>
            <p:nvPr/>
          </p:nvSpPr>
          <p:spPr>
            <a:xfrm>
              <a:off x="948964" y="4478940"/>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28" name="Graphic 27" descr="Briefcase with solid fill">
              <a:extLst>
                <a:ext uri="{FF2B5EF4-FFF2-40B4-BE49-F238E27FC236}">
                  <a16:creationId xmlns:a16="http://schemas.microsoft.com/office/drawing/2014/main" id="{A9E9A6CA-EFE7-D3A4-D7CB-37ACC34E710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03842" y="4501092"/>
              <a:ext cx="914400" cy="914400"/>
            </a:xfrm>
            <a:prstGeom prst="rect">
              <a:avLst/>
            </a:prstGeom>
          </p:spPr>
        </p:pic>
        <p:sp>
          <p:nvSpPr>
            <p:cNvPr id="29" name="TextBox 28">
              <a:extLst>
                <a:ext uri="{FF2B5EF4-FFF2-40B4-BE49-F238E27FC236}">
                  <a16:creationId xmlns:a16="http://schemas.microsoft.com/office/drawing/2014/main" id="{435317E4-CE5F-F784-C7B6-7C1E36D42E34}"/>
                </a:ext>
              </a:extLst>
            </p:cNvPr>
            <p:cNvSpPr txBox="1"/>
            <p:nvPr/>
          </p:nvSpPr>
          <p:spPr>
            <a:xfrm>
              <a:off x="2021417" y="4624917"/>
              <a:ext cx="347133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a:latin typeface="Poppins SemiBold"/>
                </a:rPr>
                <a:t>Getting a job when you are 11.</a:t>
              </a:r>
              <a:r>
                <a:rPr sz="2000">
                  <a:latin typeface="Poppins SemiBold"/>
                  <a:ea typeface="Poppins SemiBold"/>
                  <a:cs typeface="Poppins SemiBold"/>
                </a:rPr>
                <a:t>​</a:t>
              </a:r>
              <a:endParaRPr lang="en-GB"/>
            </a:p>
          </p:txBody>
        </p:sp>
      </p:grpSp>
      <p:grpSp>
        <p:nvGrpSpPr>
          <p:cNvPr id="35" name="Group 34">
            <a:extLst>
              <a:ext uri="{FF2B5EF4-FFF2-40B4-BE49-F238E27FC236}">
                <a16:creationId xmlns:a16="http://schemas.microsoft.com/office/drawing/2014/main" id="{05935A53-6147-95DF-7316-E53F9A2A396A}"/>
              </a:ext>
            </a:extLst>
          </p:cNvPr>
          <p:cNvGrpSpPr/>
          <p:nvPr/>
        </p:nvGrpSpPr>
        <p:grpSpPr>
          <a:xfrm>
            <a:off x="1290607" y="5167781"/>
            <a:ext cx="4762264" cy="965772"/>
            <a:chOff x="945550" y="5728498"/>
            <a:chExt cx="4762264" cy="965772"/>
          </a:xfrm>
        </p:grpSpPr>
        <p:sp>
          <p:nvSpPr>
            <p:cNvPr id="32" name="Rectangle: Rounded Corners 31">
              <a:extLst>
                <a:ext uri="{FF2B5EF4-FFF2-40B4-BE49-F238E27FC236}">
                  <a16:creationId xmlns:a16="http://schemas.microsoft.com/office/drawing/2014/main" id="{F953FA00-83ED-A070-992A-7A2DF9D57194}"/>
                </a:ext>
              </a:extLst>
            </p:cNvPr>
            <p:cNvSpPr/>
            <p:nvPr/>
          </p:nvSpPr>
          <p:spPr>
            <a:xfrm>
              <a:off x="945550" y="5728498"/>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33" name="Graphic 32" descr="Firecracker with solid fill">
              <a:extLst>
                <a:ext uri="{FF2B5EF4-FFF2-40B4-BE49-F238E27FC236}">
                  <a16:creationId xmlns:a16="http://schemas.microsoft.com/office/drawing/2014/main" id="{7D37D27C-E8A6-F7FF-7ECC-7F7BE4E1E49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98550" y="5755217"/>
              <a:ext cx="914400" cy="914400"/>
            </a:xfrm>
            <a:prstGeom prst="rect">
              <a:avLst/>
            </a:prstGeom>
          </p:spPr>
        </p:pic>
        <p:sp>
          <p:nvSpPr>
            <p:cNvPr id="34" name="TextBox 33">
              <a:extLst>
                <a:ext uri="{FF2B5EF4-FFF2-40B4-BE49-F238E27FC236}">
                  <a16:creationId xmlns:a16="http://schemas.microsoft.com/office/drawing/2014/main" id="{B1327DAC-2FD7-A8DD-5229-5BB11AB7C405}"/>
                </a:ext>
              </a:extLst>
            </p:cNvPr>
            <p:cNvSpPr txBox="1"/>
            <p:nvPr/>
          </p:nvSpPr>
          <p:spPr>
            <a:xfrm>
              <a:off x="2021417" y="5873750"/>
              <a:ext cx="34819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a:latin typeface="Poppins SemiBold"/>
                </a:rPr>
                <a:t>Buying fireworks when you are 17. </a:t>
              </a:r>
              <a:r>
                <a:rPr sz="2000">
                  <a:latin typeface="Poppins SemiBold"/>
                  <a:ea typeface="Poppins SemiBold"/>
                  <a:cs typeface="Poppins SemiBold"/>
                </a:rPr>
                <a:t>​</a:t>
              </a:r>
              <a:endParaRPr lang="en-GB"/>
            </a:p>
          </p:txBody>
        </p:sp>
      </p:grpSp>
      <p:grpSp>
        <p:nvGrpSpPr>
          <p:cNvPr id="40" name="Group 39">
            <a:extLst>
              <a:ext uri="{FF2B5EF4-FFF2-40B4-BE49-F238E27FC236}">
                <a16:creationId xmlns:a16="http://schemas.microsoft.com/office/drawing/2014/main" id="{66BD477A-012A-62C4-20E5-481AACB14904}"/>
              </a:ext>
            </a:extLst>
          </p:cNvPr>
          <p:cNvGrpSpPr/>
          <p:nvPr/>
        </p:nvGrpSpPr>
        <p:grpSpPr>
          <a:xfrm>
            <a:off x="6239406" y="1861464"/>
            <a:ext cx="4762264" cy="965772"/>
            <a:chOff x="6469444" y="1990860"/>
            <a:chExt cx="4762264" cy="965772"/>
          </a:xfrm>
        </p:grpSpPr>
        <p:sp>
          <p:nvSpPr>
            <p:cNvPr id="37" name="Rectangle: Rounded Corners 36">
              <a:extLst>
                <a:ext uri="{FF2B5EF4-FFF2-40B4-BE49-F238E27FC236}">
                  <a16:creationId xmlns:a16="http://schemas.microsoft.com/office/drawing/2014/main" id="{5C89023D-605D-8C7D-8544-BD2C2AD0B4DC}"/>
                </a:ext>
              </a:extLst>
            </p:cNvPr>
            <p:cNvSpPr/>
            <p:nvPr/>
          </p:nvSpPr>
          <p:spPr>
            <a:xfrm>
              <a:off x="6469444" y="1990860"/>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b="1">
                <a:solidFill>
                  <a:srgbClr val="000000"/>
                </a:solidFill>
                <a:latin typeface="Poppins SemiBold"/>
                <a:cs typeface="Poppins SemiBold"/>
              </a:endParaRPr>
            </a:p>
          </p:txBody>
        </p:sp>
        <p:pic>
          <p:nvPicPr>
            <p:cNvPr id="38" name="Graphic 37" descr="Butterfly with solid fill">
              <a:extLst>
                <a:ext uri="{FF2B5EF4-FFF2-40B4-BE49-F238E27FC236}">
                  <a16:creationId xmlns:a16="http://schemas.microsoft.com/office/drawing/2014/main" id="{C9A5B711-C85A-2E4B-DE8E-7177818280D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596592" y="2035175"/>
              <a:ext cx="914400" cy="914400"/>
            </a:xfrm>
            <a:prstGeom prst="rect">
              <a:avLst/>
            </a:prstGeom>
          </p:spPr>
        </p:pic>
        <p:sp>
          <p:nvSpPr>
            <p:cNvPr id="39" name="TextBox 38">
              <a:extLst>
                <a:ext uri="{FF2B5EF4-FFF2-40B4-BE49-F238E27FC236}">
                  <a16:creationId xmlns:a16="http://schemas.microsoft.com/office/drawing/2014/main" id="{01FCEC9F-0135-36B2-85FB-07FA2D3C2770}"/>
                </a:ext>
              </a:extLst>
            </p:cNvPr>
            <p:cNvSpPr txBox="1"/>
            <p:nvPr/>
          </p:nvSpPr>
          <p:spPr>
            <a:xfrm>
              <a:off x="7514167" y="2127250"/>
              <a:ext cx="3556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baseline="0">
                  <a:latin typeface="Poppins SemiBold"/>
                </a:rPr>
                <a:t>Getting a tattoo when you are 16.</a:t>
              </a:r>
              <a:r>
                <a:rPr sz="2000">
                  <a:latin typeface="Poppins SemiBold"/>
                  <a:ea typeface="Poppins SemiBold"/>
                  <a:cs typeface="Poppins SemiBold"/>
                </a:rPr>
                <a:t>​</a:t>
              </a:r>
              <a:endParaRPr lang="en-GB"/>
            </a:p>
          </p:txBody>
        </p:sp>
      </p:grpSp>
      <p:grpSp>
        <p:nvGrpSpPr>
          <p:cNvPr id="45" name="Group 44">
            <a:extLst>
              <a:ext uri="{FF2B5EF4-FFF2-40B4-BE49-F238E27FC236}">
                <a16:creationId xmlns:a16="http://schemas.microsoft.com/office/drawing/2014/main" id="{82760A84-2AC7-4857-DBEA-9BFF2A6E1B67}"/>
              </a:ext>
            </a:extLst>
          </p:cNvPr>
          <p:cNvGrpSpPr/>
          <p:nvPr/>
        </p:nvGrpSpPr>
        <p:grpSpPr>
          <a:xfrm>
            <a:off x="6235993" y="2945235"/>
            <a:ext cx="4762264" cy="965772"/>
            <a:chOff x="6466031" y="3232782"/>
            <a:chExt cx="4762264" cy="965772"/>
          </a:xfrm>
        </p:grpSpPr>
        <p:sp>
          <p:nvSpPr>
            <p:cNvPr id="42" name="Rectangle: Rounded Corners 41">
              <a:extLst>
                <a:ext uri="{FF2B5EF4-FFF2-40B4-BE49-F238E27FC236}">
                  <a16:creationId xmlns:a16="http://schemas.microsoft.com/office/drawing/2014/main" id="{F58E873E-D658-20C4-49B3-B8635443766C}"/>
                </a:ext>
              </a:extLst>
            </p:cNvPr>
            <p:cNvSpPr/>
            <p:nvPr/>
          </p:nvSpPr>
          <p:spPr>
            <a:xfrm>
              <a:off x="6466031" y="3232782"/>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b="1">
                <a:solidFill>
                  <a:srgbClr val="000000"/>
                </a:solidFill>
                <a:latin typeface="Poppins SemiBold"/>
                <a:cs typeface="Poppins SemiBold"/>
              </a:endParaRPr>
            </a:p>
          </p:txBody>
        </p:sp>
        <p:pic>
          <p:nvPicPr>
            <p:cNvPr id="43" name="Graphic 42" descr="Schoolhouse with solid fill">
              <a:extLst>
                <a:ext uri="{FF2B5EF4-FFF2-40B4-BE49-F238E27FC236}">
                  <a16:creationId xmlns:a16="http://schemas.microsoft.com/office/drawing/2014/main" id="{29CEB6D3-9111-68E1-D0CD-DBA669C7FB3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601883" y="3236383"/>
              <a:ext cx="914400" cy="914400"/>
            </a:xfrm>
            <a:prstGeom prst="rect">
              <a:avLst/>
            </a:prstGeom>
          </p:spPr>
        </p:pic>
        <p:sp>
          <p:nvSpPr>
            <p:cNvPr id="44" name="TextBox 43">
              <a:extLst>
                <a:ext uri="{FF2B5EF4-FFF2-40B4-BE49-F238E27FC236}">
                  <a16:creationId xmlns:a16="http://schemas.microsoft.com/office/drawing/2014/main" id="{624BB3F3-109D-2B98-9B4E-21B28D7ABCAD}"/>
                </a:ext>
              </a:extLst>
            </p:cNvPr>
            <p:cNvSpPr txBox="1"/>
            <p:nvPr/>
          </p:nvSpPr>
          <p:spPr>
            <a:xfrm>
              <a:off x="7514167" y="3545417"/>
              <a:ext cx="356658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baseline="0">
                  <a:latin typeface="Poppins SemiBold"/>
                </a:rPr>
                <a:t>Not going to school. </a:t>
              </a:r>
              <a:r>
                <a:rPr sz="2000">
                  <a:latin typeface="Poppins SemiBold"/>
                  <a:ea typeface="Poppins SemiBold"/>
                  <a:cs typeface="Poppins SemiBold"/>
                </a:rPr>
                <a:t>​</a:t>
              </a:r>
              <a:endParaRPr lang="en-GB"/>
            </a:p>
          </p:txBody>
        </p:sp>
      </p:grpSp>
      <p:grpSp>
        <p:nvGrpSpPr>
          <p:cNvPr id="50" name="Group 49">
            <a:extLst>
              <a:ext uri="{FF2B5EF4-FFF2-40B4-BE49-F238E27FC236}">
                <a16:creationId xmlns:a16="http://schemas.microsoft.com/office/drawing/2014/main" id="{E1CCEABB-B06F-C100-757C-01246B61DB8D}"/>
              </a:ext>
            </a:extLst>
          </p:cNvPr>
          <p:cNvGrpSpPr/>
          <p:nvPr/>
        </p:nvGrpSpPr>
        <p:grpSpPr>
          <a:xfrm>
            <a:off x="6235992" y="4064238"/>
            <a:ext cx="4773470" cy="965772"/>
            <a:chOff x="6466030" y="4481181"/>
            <a:chExt cx="4773470" cy="965772"/>
          </a:xfrm>
        </p:grpSpPr>
        <p:sp>
          <p:nvSpPr>
            <p:cNvPr id="47" name="Rectangle: Rounded Corners 46">
              <a:extLst>
                <a:ext uri="{FF2B5EF4-FFF2-40B4-BE49-F238E27FC236}">
                  <a16:creationId xmlns:a16="http://schemas.microsoft.com/office/drawing/2014/main" id="{6BD1062C-740D-26E6-659E-B70C68504362}"/>
                </a:ext>
              </a:extLst>
            </p:cNvPr>
            <p:cNvSpPr/>
            <p:nvPr/>
          </p:nvSpPr>
          <p:spPr>
            <a:xfrm>
              <a:off x="6466030" y="4481181"/>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48" name="Graphic 47" descr="Paw prints with solid fill">
              <a:extLst>
                <a:ext uri="{FF2B5EF4-FFF2-40B4-BE49-F238E27FC236}">
                  <a16:creationId xmlns:a16="http://schemas.microsoft.com/office/drawing/2014/main" id="{3BD0B78B-1A37-9AF3-C989-93C9D0A2222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596592" y="4501092"/>
              <a:ext cx="914400" cy="914400"/>
            </a:xfrm>
            <a:prstGeom prst="rect">
              <a:avLst/>
            </a:prstGeom>
          </p:spPr>
        </p:pic>
        <p:sp>
          <p:nvSpPr>
            <p:cNvPr id="49" name="TextBox 48">
              <a:extLst>
                <a:ext uri="{FF2B5EF4-FFF2-40B4-BE49-F238E27FC236}">
                  <a16:creationId xmlns:a16="http://schemas.microsoft.com/office/drawing/2014/main" id="{722A8B78-2962-785F-1196-0539631BFF54}"/>
                </a:ext>
              </a:extLst>
            </p:cNvPr>
            <p:cNvSpPr txBox="1"/>
            <p:nvPr/>
          </p:nvSpPr>
          <p:spPr>
            <a:xfrm>
              <a:off x="7514167" y="4624917"/>
              <a:ext cx="372533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a:latin typeface="Poppins SemiBold"/>
                  <a:ea typeface="Segoe UI"/>
                  <a:cs typeface="Segoe UI"/>
                </a:rPr>
                <a:t>Not cleaning up your dog’s </a:t>
              </a:r>
              <a:r>
                <a:rPr lang="en-GB" sz="2000">
                  <a:latin typeface="Poppins SemiBold"/>
                  <a:ea typeface="Segoe UI"/>
                  <a:cs typeface="Segoe UI"/>
                </a:rPr>
                <a:t>poo when</a:t>
              </a:r>
              <a:r>
                <a:rPr lang="en-GB" sz="2000" baseline="0">
                  <a:latin typeface="Poppins SemiBold"/>
                  <a:ea typeface="Segoe UI"/>
                  <a:cs typeface="Segoe UI"/>
                </a:rPr>
                <a:t> on a walk. </a:t>
              </a:r>
              <a:r>
                <a:rPr sz="2000">
                  <a:latin typeface="Poppins SemiBold"/>
                  <a:ea typeface="Poppins SemiBold"/>
                  <a:cs typeface="Poppins SemiBold"/>
                </a:rPr>
                <a:t>​</a:t>
              </a:r>
              <a:endParaRPr lang="en-GB"/>
            </a:p>
          </p:txBody>
        </p:sp>
      </p:grpSp>
      <p:grpSp>
        <p:nvGrpSpPr>
          <p:cNvPr id="55" name="Group 54">
            <a:extLst>
              <a:ext uri="{FF2B5EF4-FFF2-40B4-BE49-F238E27FC236}">
                <a16:creationId xmlns:a16="http://schemas.microsoft.com/office/drawing/2014/main" id="{FE8D4356-32C0-F613-6139-118933D2FCB4}"/>
              </a:ext>
            </a:extLst>
          </p:cNvPr>
          <p:cNvGrpSpPr/>
          <p:nvPr/>
        </p:nvGrpSpPr>
        <p:grpSpPr>
          <a:xfrm>
            <a:off x="6235992" y="5167732"/>
            <a:ext cx="4762264" cy="965772"/>
            <a:chOff x="6466030" y="5728449"/>
            <a:chExt cx="4762264" cy="965772"/>
          </a:xfrm>
        </p:grpSpPr>
        <p:sp>
          <p:nvSpPr>
            <p:cNvPr id="52" name="Rectangle: Rounded Corners 51">
              <a:extLst>
                <a:ext uri="{FF2B5EF4-FFF2-40B4-BE49-F238E27FC236}">
                  <a16:creationId xmlns:a16="http://schemas.microsoft.com/office/drawing/2014/main" id="{AEF051F3-B67E-6ADA-66A3-B3AC1FC6AA5A}"/>
                </a:ext>
              </a:extLst>
            </p:cNvPr>
            <p:cNvSpPr/>
            <p:nvPr/>
          </p:nvSpPr>
          <p:spPr>
            <a:xfrm>
              <a:off x="6466030" y="5728449"/>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53" name="Graphic 52" descr="Traffic light with solid fill">
              <a:extLst>
                <a:ext uri="{FF2B5EF4-FFF2-40B4-BE49-F238E27FC236}">
                  <a16:creationId xmlns:a16="http://schemas.microsoft.com/office/drawing/2014/main" id="{7CD384D3-E3C0-682D-2B82-84B156C9C2E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601883" y="5755217"/>
              <a:ext cx="914400" cy="914400"/>
            </a:xfrm>
            <a:prstGeom prst="rect">
              <a:avLst/>
            </a:prstGeom>
          </p:spPr>
        </p:pic>
        <p:sp>
          <p:nvSpPr>
            <p:cNvPr id="54" name="TextBox 53">
              <a:extLst>
                <a:ext uri="{FF2B5EF4-FFF2-40B4-BE49-F238E27FC236}">
                  <a16:creationId xmlns:a16="http://schemas.microsoft.com/office/drawing/2014/main" id="{59C2EC3A-7584-725D-B9D5-11F28C043CC9}"/>
                </a:ext>
              </a:extLst>
            </p:cNvPr>
            <p:cNvSpPr txBox="1"/>
            <p:nvPr/>
          </p:nvSpPr>
          <p:spPr>
            <a:xfrm>
              <a:off x="7514167" y="5873750"/>
              <a:ext cx="357716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a:latin typeface="Poppins SemiBold"/>
                  <a:ea typeface="Segoe UI"/>
                  <a:cs typeface="Segoe UI"/>
                </a:rPr>
                <a:t>Crossing the road when the </a:t>
              </a:r>
              <a:r>
                <a:rPr lang="en-GB" sz="2000">
                  <a:latin typeface="Poppins SemiBold"/>
                  <a:ea typeface="Segoe UI"/>
                  <a:cs typeface="Segoe UI"/>
                </a:rPr>
                <a:t>red man</a:t>
              </a:r>
              <a:r>
                <a:rPr lang="en-GB" sz="2000" baseline="0">
                  <a:latin typeface="Poppins SemiBold"/>
                  <a:ea typeface="Segoe UI"/>
                  <a:cs typeface="Segoe UI"/>
                </a:rPr>
                <a:t> is showing. </a:t>
              </a:r>
              <a:r>
                <a:rPr sz="2000">
                  <a:latin typeface="Poppins SemiBold"/>
                  <a:ea typeface="Poppins SemiBold"/>
                  <a:cs typeface="Poppins SemiBold"/>
                </a:rPr>
                <a:t>​</a:t>
              </a:r>
              <a:endParaRPr lang="en-GB"/>
            </a:p>
          </p:txBody>
        </p:sp>
      </p:grpSp>
      <p:sp>
        <p:nvSpPr>
          <p:cNvPr id="57" name="Rectangle: Rounded Corners 56">
            <a:extLst>
              <a:ext uri="{FF2B5EF4-FFF2-40B4-BE49-F238E27FC236}">
                <a16:creationId xmlns:a16="http://schemas.microsoft.com/office/drawing/2014/main" id="{0CC4A22B-08E4-5A6F-FF8F-4D908910A8C3}"/>
              </a:ext>
            </a:extLst>
          </p:cNvPr>
          <p:cNvSpPr/>
          <p:nvPr/>
        </p:nvSpPr>
        <p:spPr>
          <a:xfrm rot="20460000">
            <a:off x="4911123" y="2088587"/>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Illegal</a:t>
            </a:r>
          </a:p>
        </p:txBody>
      </p:sp>
      <p:sp>
        <p:nvSpPr>
          <p:cNvPr id="59" name="Rectangle: Rounded Corners 58">
            <a:extLst>
              <a:ext uri="{FF2B5EF4-FFF2-40B4-BE49-F238E27FC236}">
                <a16:creationId xmlns:a16="http://schemas.microsoft.com/office/drawing/2014/main" id="{B88DB928-4CA4-2292-A58F-922257699A20}"/>
              </a:ext>
            </a:extLst>
          </p:cNvPr>
          <p:cNvSpPr/>
          <p:nvPr/>
        </p:nvSpPr>
        <p:spPr>
          <a:xfrm rot="20460000">
            <a:off x="4911123" y="3180068"/>
            <a:ext cx="1053864" cy="4958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Legal</a:t>
            </a:r>
            <a:endParaRPr lang="en-US"/>
          </a:p>
        </p:txBody>
      </p:sp>
      <p:sp>
        <p:nvSpPr>
          <p:cNvPr id="61" name="Rectangle: Rounded Corners 60">
            <a:extLst>
              <a:ext uri="{FF2B5EF4-FFF2-40B4-BE49-F238E27FC236}">
                <a16:creationId xmlns:a16="http://schemas.microsoft.com/office/drawing/2014/main" id="{9F56F53C-B6F8-B3D4-EA2D-D6FFE094EDF8}"/>
              </a:ext>
            </a:extLst>
          </p:cNvPr>
          <p:cNvSpPr/>
          <p:nvPr/>
        </p:nvSpPr>
        <p:spPr>
          <a:xfrm rot="20460000">
            <a:off x="4909446" y="4301262"/>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Illegal</a:t>
            </a:r>
          </a:p>
        </p:txBody>
      </p:sp>
      <p:sp>
        <p:nvSpPr>
          <p:cNvPr id="63" name="Rectangle: Rounded Corners 62">
            <a:extLst>
              <a:ext uri="{FF2B5EF4-FFF2-40B4-BE49-F238E27FC236}">
                <a16:creationId xmlns:a16="http://schemas.microsoft.com/office/drawing/2014/main" id="{88D4D8BC-25A3-B3A6-C0CD-42003893DA39}"/>
              </a:ext>
            </a:extLst>
          </p:cNvPr>
          <p:cNvSpPr/>
          <p:nvPr/>
        </p:nvSpPr>
        <p:spPr>
          <a:xfrm rot="20460000">
            <a:off x="4911123" y="5369979"/>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Illegal</a:t>
            </a:r>
          </a:p>
        </p:txBody>
      </p:sp>
      <p:sp>
        <p:nvSpPr>
          <p:cNvPr id="65" name="Rectangle: Rounded Corners 64">
            <a:extLst>
              <a:ext uri="{FF2B5EF4-FFF2-40B4-BE49-F238E27FC236}">
                <a16:creationId xmlns:a16="http://schemas.microsoft.com/office/drawing/2014/main" id="{8D3C7344-1ED8-48E2-4BD1-CA35741D4DC9}"/>
              </a:ext>
            </a:extLst>
          </p:cNvPr>
          <p:cNvSpPr/>
          <p:nvPr/>
        </p:nvSpPr>
        <p:spPr>
          <a:xfrm rot="20460000">
            <a:off x="9858852" y="2085232"/>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Illegal</a:t>
            </a:r>
            <a:endParaRPr lang="en-US"/>
          </a:p>
        </p:txBody>
      </p:sp>
      <p:sp>
        <p:nvSpPr>
          <p:cNvPr id="67" name="Rectangle: Rounded Corners 66">
            <a:extLst>
              <a:ext uri="{FF2B5EF4-FFF2-40B4-BE49-F238E27FC236}">
                <a16:creationId xmlns:a16="http://schemas.microsoft.com/office/drawing/2014/main" id="{9B7F696A-4A9D-24B5-EFBA-DCBDFDFD99CA}"/>
              </a:ext>
            </a:extLst>
          </p:cNvPr>
          <p:cNvSpPr/>
          <p:nvPr/>
        </p:nvSpPr>
        <p:spPr>
          <a:xfrm rot="20460000">
            <a:off x="9411397" y="3217828"/>
            <a:ext cx="1523764" cy="4196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Depends!</a:t>
            </a:r>
          </a:p>
        </p:txBody>
      </p:sp>
      <p:sp>
        <p:nvSpPr>
          <p:cNvPr id="69" name="Rectangle: Rounded Corners 68">
            <a:extLst>
              <a:ext uri="{FF2B5EF4-FFF2-40B4-BE49-F238E27FC236}">
                <a16:creationId xmlns:a16="http://schemas.microsoft.com/office/drawing/2014/main" id="{E284E92B-92A4-38FC-4DFF-39C1FB755546}"/>
              </a:ext>
            </a:extLst>
          </p:cNvPr>
          <p:cNvSpPr/>
          <p:nvPr/>
        </p:nvSpPr>
        <p:spPr>
          <a:xfrm rot="20460000">
            <a:off x="9857174" y="4297908"/>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Illegal</a:t>
            </a:r>
          </a:p>
        </p:txBody>
      </p:sp>
      <p:sp>
        <p:nvSpPr>
          <p:cNvPr id="71" name="Rectangle: Rounded Corners 70">
            <a:extLst>
              <a:ext uri="{FF2B5EF4-FFF2-40B4-BE49-F238E27FC236}">
                <a16:creationId xmlns:a16="http://schemas.microsoft.com/office/drawing/2014/main" id="{38C7EA23-942E-24FB-5100-0D277E721699}"/>
              </a:ext>
            </a:extLst>
          </p:cNvPr>
          <p:cNvSpPr/>
          <p:nvPr/>
        </p:nvSpPr>
        <p:spPr>
          <a:xfrm rot="20460000">
            <a:off x="9873229" y="5438512"/>
            <a:ext cx="1053864" cy="4958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Legal</a:t>
            </a:r>
            <a:endParaRPr lang="en-US"/>
          </a:p>
        </p:txBody>
      </p:sp>
    </p:spTree>
    <p:extLst>
      <p:ext uri="{BB962C8B-B14F-4D97-AF65-F5344CB8AC3E}">
        <p14:creationId xmlns:p14="http://schemas.microsoft.com/office/powerpoint/2010/main" val="249896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P spid="61" grpId="0" animBg="1"/>
      <p:bldP spid="63" grpId="0" animBg="1"/>
      <p:bldP spid="65" grpId="0" animBg="1"/>
      <p:bldP spid="67" grpId="0" animBg="1"/>
      <p:bldP spid="69"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03FE5-443E-5F29-3BF8-C20D975FF31D}"/>
            </a:ext>
          </a:extLst>
        </p:cNvPr>
        <p:cNvGrpSpPr/>
        <p:nvPr/>
      </p:nvGrpSpPr>
      <p:grpSpPr>
        <a:xfrm>
          <a:off x="0" y="0"/>
          <a:ext cx="0" cy="0"/>
          <a:chOff x="0" y="0"/>
          <a:chExt cx="0" cy="0"/>
        </a:xfrm>
      </p:grpSpPr>
      <p:pic>
        <p:nvPicPr>
          <p:cNvPr id="4" name="Picture 3" descr="A statue of a person holding scales and a sword&#10;&#10;AI-generated content may be incorrect.">
            <a:extLst>
              <a:ext uri="{FF2B5EF4-FFF2-40B4-BE49-F238E27FC236}">
                <a16:creationId xmlns:a16="http://schemas.microsoft.com/office/drawing/2014/main" id="{744DF86F-837F-F76E-2EA2-A8D818383906}"/>
              </a:ext>
            </a:extLst>
          </p:cNvPr>
          <p:cNvPicPr>
            <a:picLocks noChangeAspect="1"/>
          </p:cNvPicPr>
          <p:nvPr/>
        </p:nvPicPr>
        <p:blipFill>
          <a:blip r:embed="rId3"/>
          <a:stretch>
            <a:fillRect/>
          </a:stretch>
        </p:blipFill>
        <p:spPr>
          <a:xfrm>
            <a:off x="8015735" y="0"/>
            <a:ext cx="4183095" cy="6858000"/>
          </a:xfrm>
          <a:prstGeom prst="rect">
            <a:avLst/>
          </a:prstGeom>
        </p:spPr>
      </p:pic>
      <p:sp>
        <p:nvSpPr>
          <p:cNvPr id="7" name="Title 3">
            <a:extLst>
              <a:ext uri="{FF2B5EF4-FFF2-40B4-BE49-F238E27FC236}">
                <a16:creationId xmlns:a16="http://schemas.microsoft.com/office/drawing/2014/main" id="{56E8C855-6C19-C347-A1A3-F4B324FC2885}"/>
              </a:ext>
            </a:extLst>
          </p:cNvPr>
          <p:cNvSpPr>
            <a:spLocks noGrp="1"/>
          </p:cNvSpPr>
          <p:nvPr/>
        </p:nvSpPr>
        <p:spPr>
          <a:xfrm>
            <a:off x="1338493" y="443550"/>
            <a:ext cx="5413675"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objectives</a:t>
            </a:r>
          </a:p>
        </p:txBody>
      </p:sp>
      <p:pic>
        <p:nvPicPr>
          <p:cNvPr id="9" name="Picture 8" descr="A colorful star with a black background&#10;&#10;AI-generated content may be incorrect.">
            <a:extLst>
              <a:ext uri="{FF2B5EF4-FFF2-40B4-BE49-F238E27FC236}">
                <a16:creationId xmlns:a16="http://schemas.microsoft.com/office/drawing/2014/main" id="{4421F739-A855-7AC4-6AB7-8776CB49D7B4}"/>
              </a:ext>
            </a:extLst>
          </p:cNvPr>
          <p:cNvPicPr>
            <a:picLocks noChangeAspect="1"/>
          </p:cNvPicPr>
          <p:nvPr/>
        </p:nvPicPr>
        <p:blipFill>
          <a:blip r:embed="rId4"/>
          <a:stretch>
            <a:fillRect/>
          </a:stretch>
        </p:blipFill>
        <p:spPr>
          <a:xfrm>
            <a:off x="11166921" y="87814"/>
            <a:ext cx="935567" cy="1019175"/>
          </a:xfrm>
          <a:prstGeom prst="rect">
            <a:avLst/>
          </a:prstGeom>
        </p:spPr>
      </p:pic>
      <p:sp>
        <p:nvSpPr>
          <p:cNvPr id="8" name="Content Placeholder 2">
            <a:extLst>
              <a:ext uri="{FF2B5EF4-FFF2-40B4-BE49-F238E27FC236}">
                <a16:creationId xmlns:a16="http://schemas.microsoft.com/office/drawing/2014/main" id="{8DB1EFEC-4A62-A294-DB12-4613ADCD5242}"/>
              </a:ext>
            </a:extLst>
          </p:cNvPr>
          <p:cNvSpPr>
            <a:spLocks noGrp="1"/>
          </p:cNvSpPr>
          <p:nvPr>
            <p:ph idx="1"/>
          </p:nvPr>
        </p:nvSpPr>
        <p:spPr>
          <a:xfrm>
            <a:off x="481781" y="2194335"/>
            <a:ext cx="7160344" cy="4093241"/>
          </a:xfrm>
        </p:spPr>
        <p:txBody>
          <a:bodyPr vert="horz" lIns="91440" tIns="45720" rIns="91440" bIns="45720" rtlCol="0" anchor="t">
            <a:normAutofit/>
          </a:bodyPr>
          <a:lstStyle/>
          <a:p>
            <a:r>
              <a:rPr lang="en-GB">
                <a:latin typeface="Arial"/>
                <a:ea typeface="+mn-lt"/>
                <a:cs typeface="+mn-lt"/>
              </a:rPr>
              <a:t>Explain what the rule of law is.</a:t>
            </a:r>
            <a:endParaRPr lang="en-GB">
              <a:latin typeface="Arial"/>
              <a:cs typeface="Arial"/>
            </a:endParaRPr>
          </a:p>
          <a:p>
            <a:endParaRPr lang="en-GB">
              <a:latin typeface="Arial"/>
              <a:ea typeface="+mn-lt"/>
              <a:cs typeface="+mn-lt"/>
            </a:endParaRPr>
          </a:p>
          <a:p>
            <a:r>
              <a:rPr lang="en-GB">
                <a:latin typeface="Arial"/>
                <a:ea typeface="+mn-lt"/>
                <a:cs typeface="+mn-lt"/>
              </a:rPr>
              <a:t>Consider the impact of the law on my life.</a:t>
            </a:r>
            <a:endParaRPr lang="en-GB">
              <a:latin typeface="Arial"/>
              <a:cs typeface="Arial"/>
            </a:endParaRPr>
          </a:p>
          <a:p>
            <a:endParaRPr lang="en-GB">
              <a:latin typeface="Arial"/>
              <a:ea typeface="+mn-lt"/>
              <a:cs typeface="+mn-lt"/>
            </a:endParaRPr>
          </a:p>
          <a:p>
            <a:r>
              <a:rPr lang="en-GB">
                <a:latin typeface="Arial"/>
                <a:ea typeface="+mn-lt"/>
                <a:cs typeface="+mn-lt"/>
              </a:rPr>
              <a:t>Identify what actions I can take to make my voice heard.</a:t>
            </a:r>
            <a:endParaRPr lang="en-GB">
              <a:latin typeface="Arial"/>
              <a:cs typeface="Arial"/>
            </a:endParaRPr>
          </a:p>
          <a:p>
            <a:endParaRPr lang="en-GB">
              <a:latin typeface="Arial"/>
              <a:cs typeface="Arial"/>
            </a:endParaRPr>
          </a:p>
        </p:txBody>
      </p:sp>
      <p:cxnSp>
        <p:nvCxnSpPr>
          <p:cNvPr id="12" name="Straight Arrow Connector 11">
            <a:extLst>
              <a:ext uri="{FF2B5EF4-FFF2-40B4-BE49-F238E27FC236}">
                <a16:creationId xmlns:a16="http://schemas.microsoft.com/office/drawing/2014/main" id="{3F375EC0-91E4-5A6C-EC0B-DC552D9CA230}"/>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EDD6FD6C-E9C1-B24C-310F-19D32A7B98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671" y="624349"/>
            <a:ext cx="914400" cy="914400"/>
          </a:xfrm>
          <a:prstGeom prst="rect">
            <a:avLst/>
          </a:prstGeom>
        </p:spPr>
      </p:pic>
      <p:sp>
        <p:nvSpPr>
          <p:cNvPr id="14" name="TextBox 13">
            <a:extLst>
              <a:ext uri="{FF2B5EF4-FFF2-40B4-BE49-F238E27FC236}">
                <a16:creationId xmlns:a16="http://schemas.microsoft.com/office/drawing/2014/main" id="{9A3E1ADE-EA7B-971B-BB3A-D205A6116A92}"/>
              </a:ext>
            </a:extLst>
          </p:cNvPr>
          <p:cNvSpPr txBox="1"/>
          <p:nvPr/>
        </p:nvSpPr>
        <p:spPr>
          <a:xfrm>
            <a:off x="1339645" y="1241323"/>
            <a:ext cx="77797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aseline="0">
                <a:latin typeface="Arial"/>
              </a:rPr>
              <a:t>By the end of the lesson, </a:t>
            </a:r>
            <a:r>
              <a:rPr lang="en-GB" sz="2400">
                <a:latin typeface="Arial"/>
              </a:rPr>
              <a:t>I will</a:t>
            </a:r>
            <a:r>
              <a:rPr lang="en-GB" sz="2400" baseline="0">
                <a:latin typeface="Arial"/>
              </a:rPr>
              <a:t> be able to</a:t>
            </a:r>
            <a:r>
              <a:rPr lang="en-GB" sz="2400">
                <a:latin typeface="Arial"/>
                <a:cs typeface="Arial"/>
              </a:rPr>
              <a:t>...</a:t>
            </a:r>
            <a:r>
              <a:rPr sz="2400">
                <a:latin typeface="Arial"/>
                <a:ea typeface="Arial"/>
                <a:cs typeface="Arial"/>
              </a:rPr>
              <a:t>​</a:t>
            </a:r>
            <a:endParaRPr lang="en-GB" sz="2400"/>
          </a:p>
          <a:p>
            <a:pPr algn="ctr"/>
            <a:endParaRPr lang="en-GB" sz="1600"/>
          </a:p>
        </p:txBody>
      </p:sp>
    </p:spTree>
    <p:extLst>
      <p:ext uri="{BB962C8B-B14F-4D97-AF65-F5344CB8AC3E}">
        <p14:creationId xmlns:p14="http://schemas.microsoft.com/office/powerpoint/2010/main" val="93358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582D3-1DC4-BC5D-26F1-DB99B209EBFF}"/>
            </a:ext>
          </a:extLst>
        </p:cNvPr>
        <p:cNvGrpSpPr/>
        <p:nvPr/>
      </p:nvGrpSpPr>
      <p:grpSpPr>
        <a:xfrm>
          <a:off x="0" y="0"/>
          <a:ext cx="0" cy="0"/>
          <a:chOff x="0" y="0"/>
          <a:chExt cx="0" cy="0"/>
        </a:xfrm>
      </p:grpSpPr>
      <p:pic>
        <p:nvPicPr>
          <p:cNvPr id="5" name="Picture 4" descr="Football referee holding flag">
            <a:extLst>
              <a:ext uri="{FF2B5EF4-FFF2-40B4-BE49-F238E27FC236}">
                <a16:creationId xmlns:a16="http://schemas.microsoft.com/office/drawing/2014/main" id="{6D970548-DF69-F125-4EBC-4DA4492CA52E}"/>
              </a:ext>
            </a:extLst>
          </p:cNvPr>
          <p:cNvPicPr>
            <a:picLocks noChangeAspect="1"/>
          </p:cNvPicPr>
          <p:nvPr/>
        </p:nvPicPr>
        <p:blipFill>
          <a:blip r:embed="rId3"/>
          <a:srcRect l="4341" r="4341"/>
          <a:stretch>
            <a:fillRect/>
          </a:stretch>
        </p:blipFill>
        <p:spPr>
          <a:xfrm>
            <a:off x="285377" y="1710944"/>
            <a:ext cx="5524344" cy="4549950"/>
          </a:xfrm>
          <a:prstGeom prst="rect">
            <a:avLst/>
          </a:prstGeom>
        </p:spPr>
      </p:pic>
      <p:pic>
        <p:nvPicPr>
          <p:cNvPr id="12" name="Picture 11">
            <a:extLst>
              <a:ext uri="{FF2B5EF4-FFF2-40B4-BE49-F238E27FC236}">
                <a16:creationId xmlns:a16="http://schemas.microsoft.com/office/drawing/2014/main" id="{B883DC94-BEBC-58D1-29AB-1FD708CA387A}"/>
              </a:ext>
            </a:extLst>
          </p:cNvPr>
          <p:cNvPicPr>
            <a:picLocks noChangeAspect="1"/>
          </p:cNvPicPr>
          <p:nvPr/>
        </p:nvPicPr>
        <p:blipFill>
          <a:blip r:embed="rId4"/>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AF27EF27-3EB0-4990-0C8E-20075CFB1114}"/>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1: </a:t>
            </a:r>
            <a:endParaRPr lang="en-US" i="1">
              <a:latin typeface="Poppins SemiBold"/>
              <a:cs typeface="Poppins SemiBold"/>
            </a:endParaRPr>
          </a:p>
          <a:p>
            <a:r>
              <a:rPr lang="en-GB" sz="3600">
                <a:solidFill>
                  <a:srgbClr val="000000"/>
                </a:solidFill>
                <a:latin typeface="Poppins SemiBold"/>
                <a:cs typeface="Poppins SemiBold"/>
              </a:rPr>
              <a:t>What is 'the rule of law'?</a:t>
            </a:r>
            <a:endParaRPr lang="en-US">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FB57E426-66B4-58C6-EF6F-7F4D8F1FE568}"/>
              </a:ext>
            </a:extLst>
          </p:cNvPr>
          <p:cNvPicPr>
            <a:picLocks noChangeAspect="1"/>
          </p:cNvPicPr>
          <p:nvPr/>
        </p:nvPicPr>
        <p:blipFill>
          <a:blip r:embed="rId5"/>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217F57BF-76C7-1672-7AF6-B7A79794A6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pic>
        <p:nvPicPr>
          <p:cNvPr id="10" name="Graphic 5" descr="Speech with solid fill">
            <a:extLst>
              <a:ext uri="{FF2B5EF4-FFF2-40B4-BE49-F238E27FC236}">
                <a16:creationId xmlns:a16="http://schemas.microsoft.com/office/drawing/2014/main" id="{8164CD67-9206-E902-079A-F2A80B64ED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8997825" y="1252272"/>
            <a:ext cx="916857" cy="914400"/>
          </a:xfrm>
          <a:prstGeom prst="rect">
            <a:avLst/>
          </a:prstGeom>
        </p:spPr>
      </p:pic>
      <p:pic>
        <p:nvPicPr>
          <p:cNvPr id="23" name="Graphic 8" descr="Thought bubble with solid fill">
            <a:extLst>
              <a:ext uri="{FF2B5EF4-FFF2-40B4-BE49-F238E27FC236}">
                <a16:creationId xmlns:a16="http://schemas.microsoft.com/office/drawing/2014/main" id="{AAA3CF4F-8732-DDC0-C8DD-0D9D030DA0F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43224" y="1242679"/>
            <a:ext cx="914400" cy="914400"/>
          </a:xfrm>
          <a:prstGeom prst="rect">
            <a:avLst/>
          </a:prstGeom>
        </p:spPr>
      </p:pic>
      <p:pic>
        <p:nvPicPr>
          <p:cNvPr id="31" name="Picture 30" descr="A set of black arrows with numbers&#10;&#10;AI-generated content may be incorrect.">
            <a:extLst>
              <a:ext uri="{FF2B5EF4-FFF2-40B4-BE49-F238E27FC236}">
                <a16:creationId xmlns:a16="http://schemas.microsoft.com/office/drawing/2014/main" id="{15BEE047-2DDD-DFAA-9327-03D487DA6A53}"/>
              </a:ext>
            </a:extLst>
          </p:cNvPr>
          <p:cNvPicPr>
            <a:picLocks noChangeAspect="1"/>
          </p:cNvPicPr>
          <p:nvPr/>
        </p:nvPicPr>
        <p:blipFill>
          <a:blip r:embed="rId12"/>
          <a:srcRect l="519" t="1463" r="75065" b="49268"/>
          <a:stretch>
            <a:fillRect/>
          </a:stretch>
        </p:blipFill>
        <p:spPr>
          <a:xfrm>
            <a:off x="11102459" y="1169751"/>
            <a:ext cx="995112" cy="1070959"/>
          </a:xfrm>
          <a:prstGeom prst="rect">
            <a:avLst/>
          </a:prstGeom>
        </p:spPr>
      </p:pic>
      <p:sp>
        <p:nvSpPr>
          <p:cNvPr id="4" name="Rectangle: Rounded Corners 3">
            <a:extLst>
              <a:ext uri="{FF2B5EF4-FFF2-40B4-BE49-F238E27FC236}">
                <a16:creationId xmlns:a16="http://schemas.microsoft.com/office/drawing/2014/main" id="{DA543219-7F75-5CB9-206F-5CC13C9AD395}"/>
              </a:ext>
            </a:extLst>
          </p:cNvPr>
          <p:cNvSpPr/>
          <p:nvPr/>
        </p:nvSpPr>
        <p:spPr>
          <a:xfrm>
            <a:off x="6031452" y="2250114"/>
            <a:ext cx="6024168" cy="2055222"/>
          </a:xfrm>
          <a:prstGeom prst="roundRect">
            <a:avLst/>
          </a:prstGeom>
          <a:noFill/>
          <a:ln w="57150">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a:solidFill>
                  <a:schemeClr val="tx1"/>
                </a:solidFill>
                <a:latin typeface="Arial"/>
                <a:cs typeface="Arial"/>
              </a:rPr>
              <a:t>THINK: </a:t>
            </a:r>
            <a:endParaRPr lang="en-GB" sz="2800">
              <a:solidFill>
                <a:schemeClr val="tx1"/>
              </a:solidFill>
              <a:latin typeface="Arial"/>
              <a:cs typeface="Arial"/>
            </a:endParaRPr>
          </a:p>
          <a:p>
            <a:pPr algn="ctr"/>
            <a:r>
              <a:rPr lang="en-GB" sz="2800">
                <a:solidFill>
                  <a:schemeClr val="tx1"/>
                </a:solidFill>
                <a:latin typeface="Arial"/>
                <a:cs typeface="Arial"/>
              </a:rPr>
              <a:t>How would a game or sport go wrong if the rules were unclear or only applied to some people?</a:t>
            </a:r>
          </a:p>
        </p:txBody>
      </p:sp>
      <p:sp>
        <p:nvSpPr>
          <p:cNvPr id="8" name="Rectangle: Rounded Corners 7">
            <a:extLst>
              <a:ext uri="{FF2B5EF4-FFF2-40B4-BE49-F238E27FC236}">
                <a16:creationId xmlns:a16="http://schemas.microsoft.com/office/drawing/2014/main" id="{129B33B6-B9FD-4DF5-5580-4690EF412B9E}"/>
              </a:ext>
            </a:extLst>
          </p:cNvPr>
          <p:cNvSpPr/>
          <p:nvPr/>
        </p:nvSpPr>
        <p:spPr>
          <a:xfrm>
            <a:off x="5973943" y="4464228"/>
            <a:ext cx="6038545" cy="2112731"/>
          </a:xfrm>
          <a:prstGeom prst="roundRect">
            <a:avLst/>
          </a:prstGeom>
          <a:no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tx1"/>
                </a:solidFill>
                <a:latin typeface="Arial"/>
                <a:cs typeface="Arial"/>
              </a:rPr>
              <a:t>SHARE:</a:t>
            </a:r>
            <a:endParaRPr lang="en-US" sz="2800">
              <a:solidFill>
                <a:schemeClr val="tx1"/>
              </a:solidFill>
              <a:latin typeface="Arial"/>
              <a:cs typeface="Arial"/>
            </a:endParaRPr>
          </a:p>
          <a:p>
            <a:pPr algn="ctr"/>
            <a:r>
              <a:rPr lang="en-US" sz="2800">
                <a:solidFill>
                  <a:schemeClr val="tx1"/>
                </a:solidFill>
                <a:latin typeface="Arial"/>
                <a:cs typeface="Arial"/>
              </a:rPr>
              <a:t>Would the game feel fair?</a:t>
            </a:r>
          </a:p>
          <a:p>
            <a:pPr algn="ctr"/>
            <a:r>
              <a:rPr lang="en-US" sz="2800">
                <a:solidFill>
                  <a:schemeClr val="tx1"/>
                </a:solidFill>
                <a:latin typeface="Arial"/>
                <a:cs typeface="Arial"/>
              </a:rPr>
              <a:t>What might players start doing?</a:t>
            </a:r>
          </a:p>
          <a:p>
            <a:pPr algn="ctr"/>
            <a:r>
              <a:rPr lang="en-US" sz="2800">
                <a:solidFill>
                  <a:schemeClr val="tx1"/>
                </a:solidFill>
                <a:latin typeface="Arial"/>
                <a:cs typeface="Arial"/>
              </a:rPr>
              <a:t>Who would benefit or lose out?</a:t>
            </a:r>
          </a:p>
        </p:txBody>
      </p:sp>
    </p:spTree>
    <p:extLst>
      <p:ext uri="{BB962C8B-B14F-4D97-AF65-F5344CB8AC3E}">
        <p14:creationId xmlns:p14="http://schemas.microsoft.com/office/powerpoint/2010/main" val="52428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702CE-E4C9-4546-9710-0197349A3224}"/>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72E3150-8B9B-9A41-E48B-E27C16FD8971}"/>
              </a:ext>
            </a:extLst>
          </p:cNvPr>
          <p:cNvSpPr/>
          <p:nvPr/>
        </p:nvSpPr>
        <p:spPr>
          <a:xfrm>
            <a:off x="1857847" y="5761903"/>
            <a:ext cx="3108809" cy="903179"/>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Poppins SemiBold"/>
              </a:rPr>
              <a:t>keep us safe and protect our rights</a:t>
            </a:r>
            <a:endParaRPr lang="en-US">
              <a:solidFill>
                <a:schemeClr val="tx1"/>
              </a:solidFill>
            </a:endParaRPr>
          </a:p>
        </p:txBody>
      </p:sp>
      <p:pic>
        <p:nvPicPr>
          <p:cNvPr id="12" name="Picture 11">
            <a:extLst>
              <a:ext uri="{FF2B5EF4-FFF2-40B4-BE49-F238E27FC236}">
                <a16:creationId xmlns:a16="http://schemas.microsoft.com/office/drawing/2014/main" id="{9FFAFCF9-EBA3-049B-C6B1-06D33392D3D1}"/>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9B5B52E-E888-8877-BA86-9DADCB9F9052}"/>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1: </a:t>
            </a:r>
            <a:endParaRPr lang="en-US" sz="3600">
              <a:solidFill>
                <a:srgbClr val="000000"/>
              </a:solidFill>
              <a:latin typeface="Poppins SemiBold"/>
              <a:cs typeface="Poppins SemiBold"/>
            </a:endParaRPr>
          </a:p>
          <a:p>
            <a:r>
              <a:rPr lang="en-GB" sz="3600">
                <a:solidFill>
                  <a:srgbClr val="000000"/>
                </a:solidFill>
                <a:latin typeface="Poppins SemiBold"/>
                <a:cs typeface="Poppins SemiBold"/>
              </a:rPr>
              <a:t>What is 'the rule of law'?</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4FDF2BBC-9D04-9C87-A1A7-34D926B586AE}"/>
              </a:ext>
            </a:extLst>
          </p:cNvPr>
          <p:cNvPicPr>
            <a:picLocks noChangeAspect="1"/>
          </p:cNvPicPr>
          <p:nvPr/>
        </p:nvPicPr>
        <p:blipFill>
          <a:blip r:embed="rId4"/>
          <a:stretch>
            <a:fillRect/>
          </a:stretch>
        </p:blipFill>
        <p:spPr>
          <a:xfrm>
            <a:off x="11166921" y="87814"/>
            <a:ext cx="935567" cy="1019175"/>
          </a:xfrm>
          <a:prstGeom prst="rect">
            <a:avLst/>
          </a:prstGeom>
        </p:spPr>
      </p:pic>
      <p:sp>
        <p:nvSpPr>
          <p:cNvPr id="20" name="Rectangle: Rounded Corners 19">
            <a:extLst>
              <a:ext uri="{FF2B5EF4-FFF2-40B4-BE49-F238E27FC236}">
                <a16:creationId xmlns:a16="http://schemas.microsoft.com/office/drawing/2014/main" id="{21F6C4AA-6067-1CBD-C7EB-B5BBAD5AE28A}"/>
              </a:ext>
            </a:extLst>
          </p:cNvPr>
          <p:cNvSpPr/>
          <p:nvPr/>
        </p:nvSpPr>
        <p:spPr>
          <a:xfrm>
            <a:off x="5483725" y="5761904"/>
            <a:ext cx="3035068" cy="903178"/>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Poppins SemiBold"/>
              </a:rPr>
              <a:t>make life fair</a:t>
            </a:r>
          </a:p>
        </p:txBody>
      </p:sp>
      <p:sp>
        <p:nvSpPr>
          <p:cNvPr id="21" name="Rectangle: Rounded Corners 20">
            <a:extLst>
              <a:ext uri="{FF2B5EF4-FFF2-40B4-BE49-F238E27FC236}">
                <a16:creationId xmlns:a16="http://schemas.microsoft.com/office/drawing/2014/main" id="{3ACAEE95-7867-1B63-0C23-95737CD4183B}"/>
              </a:ext>
            </a:extLst>
          </p:cNvPr>
          <p:cNvSpPr/>
          <p:nvPr/>
        </p:nvSpPr>
        <p:spPr>
          <a:xfrm>
            <a:off x="8873999" y="5761903"/>
            <a:ext cx="3108809" cy="903179"/>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Poppins SemiBold"/>
              </a:rPr>
              <a:t>limit the power of those in charge</a:t>
            </a:r>
            <a:endParaRPr lang="en-GB" sz="2000" b="1" err="1">
              <a:solidFill>
                <a:schemeClr val="tx1"/>
              </a:solidFill>
              <a:latin typeface="Poppins SemiBold"/>
              <a:cs typeface="Poppins SemiBold"/>
            </a:endParaRPr>
          </a:p>
        </p:txBody>
      </p:sp>
      <p:pic>
        <p:nvPicPr>
          <p:cNvPr id="25" name="Graphic 24" descr="Scales of justice with solid fill">
            <a:extLst>
              <a:ext uri="{FF2B5EF4-FFF2-40B4-BE49-F238E27FC236}">
                <a16:creationId xmlns:a16="http://schemas.microsoft.com/office/drawing/2014/main" id="{F0DB3124-1011-3116-86DD-859A0E4468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8" name="Content Placeholder 2">
            <a:extLst>
              <a:ext uri="{FF2B5EF4-FFF2-40B4-BE49-F238E27FC236}">
                <a16:creationId xmlns:a16="http://schemas.microsoft.com/office/drawing/2014/main" id="{235DC952-4CB3-244A-053B-DD4D837AD43C}"/>
              </a:ext>
            </a:extLst>
          </p:cNvPr>
          <p:cNvSpPr txBox="1">
            <a:spLocks/>
          </p:cNvSpPr>
          <p:nvPr/>
        </p:nvSpPr>
        <p:spPr>
          <a:xfrm>
            <a:off x="451082" y="1303378"/>
            <a:ext cx="11194366" cy="33124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500">
                <a:latin typeface="Arial"/>
                <a:cs typeface="Arial"/>
              </a:rPr>
              <a:t>The Rule of Law means that all people and institutions, including the state itself, are accountable to the same laws.</a:t>
            </a:r>
            <a:endParaRPr lang="en-US" sz="2500">
              <a:cs typeface="Arial"/>
            </a:endParaRPr>
          </a:p>
        </p:txBody>
      </p:sp>
      <p:grpSp>
        <p:nvGrpSpPr>
          <p:cNvPr id="2" name="Group 1">
            <a:extLst>
              <a:ext uri="{FF2B5EF4-FFF2-40B4-BE49-F238E27FC236}">
                <a16:creationId xmlns:a16="http://schemas.microsoft.com/office/drawing/2014/main" id="{F7864257-528B-6745-B9B6-D0294418F235}"/>
              </a:ext>
            </a:extLst>
          </p:cNvPr>
          <p:cNvGrpSpPr/>
          <p:nvPr/>
        </p:nvGrpSpPr>
        <p:grpSpPr>
          <a:xfrm>
            <a:off x="2861185" y="4499046"/>
            <a:ext cx="1111046" cy="1464218"/>
            <a:chOff x="943896" y="1930369"/>
            <a:chExt cx="2475271" cy="3270895"/>
          </a:xfrm>
        </p:grpSpPr>
        <p:pic>
          <p:nvPicPr>
            <p:cNvPr id="10" name="Graphic 9" descr="User with solid fill">
              <a:extLst>
                <a:ext uri="{FF2B5EF4-FFF2-40B4-BE49-F238E27FC236}">
                  <a16:creationId xmlns:a16="http://schemas.microsoft.com/office/drawing/2014/main" id="{DE175EC4-AD38-7192-1AFE-57E4104902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58984" y="1930369"/>
              <a:ext cx="1812755" cy="1855653"/>
            </a:xfrm>
            <a:prstGeom prst="rect">
              <a:avLst/>
            </a:prstGeom>
          </p:spPr>
        </p:pic>
        <p:pic>
          <p:nvPicPr>
            <p:cNvPr id="16" name="Graphic 15" descr="Open hand with solid fill">
              <a:extLst>
                <a:ext uri="{FF2B5EF4-FFF2-40B4-BE49-F238E27FC236}">
                  <a16:creationId xmlns:a16="http://schemas.microsoft.com/office/drawing/2014/main" id="{C5B26D19-6206-76D0-4417-84335D2691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3896" y="2639961"/>
              <a:ext cx="2475271" cy="2561303"/>
            </a:xfrm>
            <a:prstGeom prst="rect">
              <a:avLst/>
            </a:prstGeom>
          </p:spPr>
        </p:pic>
      </p:grpSp>
      <p:pic>
        <p:nvPicPr>
          <p:cNvPr id="19" name="Graphic 18" descr="Raised hand with solid fill">
            <a:extLst>
              <a:ext uri="{FF2B5EF4-FFF2-40B4-BE49-F238E27FC236}">
                <a16:creationId xmlns:a16="http://schemas.microsoft.com/office/drawing/2014/main" id="{7E8AA684-2D35-8233-2C63-90536F9D281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7510" y="4495800"/>
            <a:ext cx="1221657" cy="1270817"/>
          </a:xfrm>
          <a:prstGeom prst="rect">
            <a:avLst/>
          </a:prstGeom>
        </p:spPr>
      </p:pic>
      <p:sp>
        <p:nvSpPr>
          <p:cNvPr id="4" name="Rectangle: Rounded Corners 3">
            <a:extLst>
              <a:ext uri="{FF2B5EF4-FFF2-40B4-BE49-F238E27FC236}">
                <a16:creationId xmlns:a16="http://schemas.microsoft.com/office/drawing/2014/main" id="{A784FD4A-7C0A-9AFE-89F4-EDE9AC2739D3}"/>
              </a:ext>
            </a:extLst>
          </p:cNvPr>
          <p:cNvSpPr/>
          <p:nvPr/>
        </p:nvSpPr>
        <p:spPr>
          <a:xfrm>
            <a:off x="1857847" y="3426741"/>
            <a:ext cx="3108809" cy="866307"/>
          </a:xfrm>
          <a:prstGeom prst="roundRect">
            <a:avLst/>
          </a:prstGeom>
          <a:solidFill>
            <a:srgbClr val="F7DB1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Arial"/>
              </a:rPr>
              <a:t>Publicly declared</a:t>
            </a:r>
            <a:endParaRPr lang="en-US" sz="1600"/>
          </a:p>
        </p:txBody>
      </p:sp>
      <p:pic>
        <p:nvPicPr>
          <p:cNvPr id="14" name="Graphic 13" descr="Cheers with solid fill">
            <a:extLst>
              <a:ext uri="{FF2B5EF4-FFF2-40B4-BE49-F238E27FC236}">
                <a16:creationId xmlns:a16="http://schemas.microsoft.com/office/drawing/2014/main" id="{570D7CBF-3B4C-BB87-B09A-0236913CBBB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59481" y="2305339"/>
            <a:ext cx="1142119" cy="1137945"/>
          </a:xfrm>
          <a:prstGeom prst="rect">
            <a:avLst/>
          </a:prstGeom>
        </p:spPr>
      </p:pic>
      <p:pic>
        <p:nvPicPr>
          <p:cNvPr id="17" name="Graphic 16" descr="Volume with solid fill">
            <a:extLst>
              <a:ext uri="{FF2B5EF4-FFF2-40B4-BE49-F238E27FC236}">
                <a16:creationId xmlns:a16="http://schemas.microsoft.com/office/drawing/2014/main" id="{9B217FD2-AC98-191E-75C7-0B9C159E13E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44751" y="2304440"/>
            <a:ext cx="1142119" cy="1137945"/>
          </a:xfrm>
          <a:prstGeom prst="rect">
            <a:avLst/>
          </a:prstGeom>
        </p:spPr>
      </p:pic>
      <p:pic>
        <p:nvPicPr>
          <p:cNvPr id="22" name="Picture 21">
            <a:extLst>
              <a:ext uri="{FF2B5EF4-FFF2-40B4-BE49-F238E27FC236}">
                <a16:creationId xmlns:a16="http://schemas.microsoft.com/office/drawing/2014/main" id="{529D778A-EFDF-75B8-75F2-FECA6A2682E8}"/>
              </a:ext>
            </a:extLst>
          </p:cNvPr>
          <p:cNvPicPr>
            <a:picLocks noChangeAspect="1"/>
          </p:cNvPicPr>
          <p:nvPr/>
        </p:nvPicPr>
        <p:blipFill>
          <a:blip r:embed="rId17"/>
          <a:stretch>
            <a:fillRect/>
          </a:stretch>
        </p:blipFill>
        <p:spPr>
          <a:xfrm>
            <a:off x="6394915" y="2370832"/>
            <a:ext cx="1206759" cy="1009742"/>
          </a:xfrm>
          <a:prstGeom prst="rect">
            <a:avLst/>
          </a:prstGeom>
        </p:spPr>
      </p:pic>
      <p:sp>
        <p:nvSpPr>
          <p:cNvPr id="24" name="Rectangle: Rounded Corners 23">
            <a:extLst>
              <a:ext uri="{FF2B5EF4-FFF2-40B4-BE49-F238E27FC236}">
                <a16:creationId xmlns:a16="http://schemas.microsoft.com/office/drawing/2014/main" id="{9EC84F4B-1883-1D4A-87DA-5CA77607E91A}"/>
              </a:ext>
            </a:extLst>
          </p:cNvPr>
          <p:cNvSpPr/>
          <p:nvPr/>
        </p:nvSpPr>
        <p:spPr>
          <a:xfrm>
            <a:off x="5409983" y="3426740"/>
            <a:ext cx="3108809" cy="866307"/>
          </a:xfrm>
          <a:prstGeom prst="roundRect">
            <a:avLst/>
          </a:prstGeom>
          <a:solidFill>
            <a:srgbClr val="F7DB1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Arial"/>
              </a:rPr>
              <a:t>Equally enforced</a:t>
            </a:r>
            <a:endParaRPr lang="en-US" sz="1600"/>
          </a:p>
        </p:txBody>
      </p:sp>
      <p:sp>
        <p:nvSpPr>
          <p:cNvPr id="28" name="Rectangle: Rounded Corners 27">
            <a:extLst>
              <a:ext uri="{FF2B5EF4-FFF2-40B4-BE49-F238E27FC236}">
                <a16:creationId xmlns:a16="http://schemas.microsoft.com/office/drawing/2014/main" id="{F9F22932-8565-28CB-7884-B5C9DC7703A0}"/>
              </a:ext>
            </a:extLst>
          </p:cNvPr>
          <p:cNvSpPr/>
          <p:nvPr/>
        </p:nvSpPr>
        <p:spPr>
          <a:xfrm>
            <a:off x="8873999" y="3426742"/>
            <a:ext cx="3108809" cy="866307"/>
          </a:xfrm>
          <a:prstGeom prst="roundRect">
            <a:avLst/>
          </a:prstGeom>
          <a:solidFill>
            <a:srgbClr val="F7DB1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Arial"/>
              </a:rPr>
              <a:t>Accessible and impartial</a:t>
            </a:r>
            <a:endParaRPr lang="en-US" sz="1600">
              <a:solidFill>
                <a:schemeClr val="tx1"/>
              </a:solidFill>
            </a:endParaRPr>
          </a:p>
        </p:txBody>
      </p:sp>
      <p:sp>
        <p:nvSpPr>
          <p:cNvPr id="30" name="Rectangle: Rounded Corners 29">
            <a:extLst>
              <a:ext uri="{FF2B5EF4-FFF2-40B4-BE49-F238E27FC236}">
                <a16:creationId xmlns:a16="http://schemas.microsoft.com/office/drawing/2014/main" id="{367F1FCA-F64C-9EC3-A126-70398D97A9FB}"/>
              </a:ext>
            </a:extLst>
          </p:cNvPr>
          <p:cNvSpPr/>
          <p:nvPr/>
        </p:nvSpPr>
        <p:spPr>
          <a:xfrm>
            <a:off x="309266" y="4926159"/>
            <a:ext cx="1265261" cy="1738919"/>
          </a:xfrm>
          <a:prstGeom prst="roundRect">
            <a:avLst/>
          </a:prstGeom>
          <a:no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1"/>
                </a:solidFill>
                <a:latin typeface="Poppins SemiBold"/>
                <a:cs typeface="Poppins SemiBold"/>
              </a:rPr>
              <a:t>The rule of law aims to...</a:t>
            </a:r>
          </a:p>
        </p:txBody>
      </p:sp>
      <p:sp>
        <p:nvSpPr>
          <p:cNvPr id="31" name="Rectangle: Rounded Corners 30">
            <a:extLst>
              <a:ext uri="{FF2B5EF4-FFF2-40B4-BE49-F238E27FC236}">
                <a16:creationId xmlns:a16="http://schemas.microsoft.com/office/drawing/2014/main" id="{567154A8-3EAD-0953-6E73-93EEDB9B00CB}"/>
              </a:ext>
            </a:extLst>
          </p:cNvPr>
          <p:cNvSpPr/>
          <p:nvPr/>
        </p:nvSpPr>
        <p:spPr>
          <a:xfrm>
            <a:off x="309265" y="2566416"/>
            <a:ext cx="1265261" cy="1738919"/>
          </a:xfrm>
          <a:prstGeom prst="roundRect">
            <a:avLst/>
          </a:prstGeom>
          <a:noFill/>
          <a:ln w="57150">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1"/>
                </a:solidFill>
                <a:latin typeface="Poppins SemiBold"/>
                <a:cs typeface="Poppins SemiBold"/>
              </a:rPr>
              <a:t>This means all laws should be...  </a:t>
            </a:r>
          </a:p>
        </p:txBody>
      </p:sp>
      <p:pic>
        <p:nvPicPr>
          <p:cNvPr id="3" name="Graphic 2" descr="Scales of justice with solid fill">
            <a:extLst>
              <a:ext uri="{FF2B5EF4-FFF2-40B4-BE49-F238E27FC236}">
                <a16:creationId xmlns:a16="http://schemas.microsoft.com/office/drawing/2014/main" id="{2D9DB2D4-D008-B614-C048-1C63A602B71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458309" y="4495800"/>
            <a:ext cx="1086929" cy="1115683"/>
          </a:xfrm>
          <a:prstGeom prst="rect">
            <a:avLst/>
          </a:prstGeom>
        </p:spPr>
      </p:pic>
    </p:spTree>
    <p:extLst>
      <p:ext uri="{BB962C8B-B14F-4D97-AF65-F5344CB8AC3E}">
        <p14:creationId xmlns:p14="http://schemas.microsoft.com/office/powerpoint/2010/main" val="2133584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1C7568EC5AA644A4E9847DAEDC84D0" ma:contentTypeVersion="17" ma:contentTypeDescription="Create a new document." ma:contentTypeScope="" ma:versionID="1f78bde4c7d37fe2d7e5c1d8eea90d27">
  <xsd:schema xmlns:xsd="http://www.w3.org/2001/XMLSchema" xmlns:xs="http://www.w3.org/2001/XMLSchema" xmlns:p="http://schemas.microsoft.com/office/2006/metadata/properties" xmlns:ns2="78cbfd63-0c0c-4a40-b6c2-91397a63e293" xmlns:ns3="5aa87c49-2c72-4e82-8118-859c387cbb83" targetNamespace="http://schemas.microsoft.com/office/2006/metadata/properties" ma:root="true" ma:fieldsID="6e19cee58e2f847130e1fef1f866857d" ns2:_="" ns3:_="">
    <xsd:import namespace="78cbfd63-0c0c-4a40-b6c2-91397a63e293"/>
    <xsd:import namespace="5aa87c49-2c72-4e82-8118-859c387cbb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bfd63-0c0c-4a40-b6c2-91397a63e2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384c4c-9704-46bd-9fbe-cc5170dd740d"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Sign-off status" ma:internalName="_x0024_Resources_x003a_core_x002c_Signoff_Status">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a87c49-2c72-4e82-8118-859c387cbb8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0fec1b0-5220-4cae-8c34-67c9ade9cdf4}" ma:internalName="TaxCatchAll" ma:showField="CatchAllData" ma:web="5aa87c49-2c72-4e82-8118-859c387cbb8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8cbfd63-0c0c-4a40-b6c2-91397a63e293" xsi:nil="true"/>
    <lcf76f155ced4ddcb4097134ff3c332f xmlns="78cbfd63-0c0c-4a40-b6c2-91397a63e293">
      <Terms xmlns="http://schemas.microsoft.com/office/infopath/2007/PartnerControls"/>
    </lcf76f155ced4ddcb4097134ff3c332f>
    <TaxCatchAll xmlns="5aa87c49-2c72-4e82-8118-859c387cbb83" xsi:nil="true"/>
  </documentManagement>
</p:properties>
</file>

<file path=customXml/itemProps1.xml><?xml version="1.0" encoding="utf-8"?>
<ds:datastoreItem xmlns:ds="http://schemas.openxmlformats.org/officeDocument/2006/customXml" ds:itemID="{7E749AD9-60DA-44EE-BF2C-5520187A27F1}">
  <ds:schemaRefs>
    <ds:schemaRef ds:uri="5aa87c49-2c72-4e82-8118-859c387cbb83"/>
    <ds:schemaRef ds:uri="78cbfd63-0c0c-4a40-b6c2-91397a63e2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23A48A-1E0B-4F91-91D3-BF6D9E3503D5}">
  <ds:schemaRefs>
    <ds:schemaRef ds:uri="http://schemas.microsoft.com/sharepoint/v3/contenttype/forms"/>
  </ds:schemaRefs>
</ds:datastoreItem>
</file>

<file path=customXml/itemProps3.xml><?xml version="1.0" encoding="utf-8"?>
<ds:datastoreItem xmlns:ds="http://schemas.openxmlformats.org/officeDocument/2006/customXml" ds:itemID="{816C33C4-C77B-4F73-9866-8848DA3C38EA}">
  <ds:schemaRefs>
    <ds:schemaRef ds:uri="5aa87c49-2c72-4e82-8118-859c387cbb83"/>
    <ds:schemaRef ds:uri="78cbfd63-0c0c-4a40-b6c2-91397a63e29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24</Slides>
  <Notes>24</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2025-10-29T09:37:42Z</dcterms:created>
  <dcterms:modified xsi:type="dcterms:W3CDTF">2026-02-09T10:21:20Z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0x010100841C7568EC5AA644A4E9847DAEDC84D0</vt:lpwstr>
  </property>
  <property fmtid="{D5CDD505-2E9C-101B-9397-08002B2CF9AE}" pid="3" name="MediaServiceImageTags">
    <vt:lpwstr/>
  </property>
</Properties>
</file>