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412" r:id="rId5"/>
    <p:sldId id="345" r:id="rId6"/>
    <p:sldId id="395" r:id="rId7"/>
    <p:sldId id="347" r:id="rId8"/>
    <p:sldId id="407" r:id="rId9"/>
    <p:sldId id="351" r:id="rId10"/>
    <p:sldId id="350" r:id="rId11"/>
    <p:sldId id="408" r:id="rId12"/>
    <p:sldId id="354" r:id="rId13"/>
    <p:sldId id="356" r:id="rId14"/>
    <p:sldId id="409" r:id="rId15"/>
    <p:sldId id="393" r:id="rId16"/>
    <p:sldId id="394" r:id="rId17"/>
    <p:sldId id="410" r:id="rId18"/>
    <p:sldId id="404" r:id="rId19"/>
    <p:sldId id="403" r:id="rId20"/>
    <p:sldId id="361" r:id="rId21"/>
    <p:sldId id="378" r:id="rId22"/>
    <p:sldId id="365" r:id="rId23"/>
    <p:sldId id="379" r:id="rId24"/>
    <p:sldId id="380" r:id="rId25"/>
    <p:sldId id="398" r:id="rId26"/>
    <p:sldId id="388" r:id="rId27"/>
    <p:sldId id="399" r:id="rId28"/>
    <p:sldId id="411" r:id="rId29"/>
    <p:sldId id="400" r:id="rId30"/>
    <p:sldId id="401" r:id="rId31"/>
    <p:sldId id="413" r:id="rId3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Big Legal Lesson" id="{52863969-8101-4897-863D-423E9A1C0FE7}">
          <p14:sldIdLst>
            <p14:sldId id="412"/>
          </p14:sldIdLst>
        </p14:section>
        <p14:section name="For Teachers" id="{27EDF937-D7B5-4777-9AAF-9151562BC90E}">
          <p14:sldIdLst>
            <p14:sldId id="345"/>
            <p14:sldId id="395"/>
            <p14:sldId id="347"/>
            <p14:sldId id="407"/>
          </p14:sldIdLst>
        </p14:section>
        <p14:section name="For Students" id="{EEEB215D-C4EC-48C8-98E8-8CDC5726B3B5}">
          <p14:sldIdLst>
            <p14:sldId id="351"/>
            <p14:sldId id="350"/>
            <p14:sldId id="408"/>
            <p14:sldId id="354"/>
            <p14:sldId id="356"/>
          </p14:sldIdLst>
        </p14:section>
        <p14:section name="Charlie's Day: Age 14 - 16" id="{87A330A4-86A7-4349-87CB-164C5A47C662}">
          <p14:sldIdLst>
            <p14:sldId id="409"/>
            <p14:sldId id="393"/>
            <p14:sldId id="394"/>
          </p14:sldIdLst>
        </p14:section>
        <p14:section name="Charlie's Day: Age 16+" id="{AC339839-F30B-441A-ACE2-9559DE262D6C}">
          <p14:sldIdLst>
            <p14:sldId id="410"/>
            <p14:sldId id="404"/>
            <p14:sldId id="403"/>
            <p14:sldId id="361"/>
            <p14:sldId id="378"/>
            <p14:sldId id="365"/>
            <p14:sldId id="379"/>
            <p14:sldId id="380"/>
            <p14:sldId id="398"/>
            <p14:sldId id="388"/>
            <p14:sldId id="399"/>
            <p14:sldId id="411"/>
            <p14:sldId id="400"/>
            <p14:sldId id="401"/>
          </p14:sldIdLst>
        </p14:section>
        <p14:section name="For Teachers" id="{C1600816-603C-4560-94EE-498BDCEE34FD}">
          <p14:sldIdLst>
            <p14:sldId id="413"/>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9B344-D63C-1B6D-3E0B-CE74618736A2}" name="Akasa Pradhan" initials="" userId="S::Akasa.Pradhan@youngcitizens.org::d286d8a6-a6f2-42d9-a5d6-8042858f1c72" providerId="AD"/>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283F"/>
    <a:srgbClr val="259457"/>
    <a:srgbClr val="27B9D2"/>
    <a:srgbClr val="F1613F"/>
    <a:srgbClr val="4FC5B9"/>
    <a:srgbClr val="E60073"/>
    <a:srgbClr val="FFF150"/>
    <a:srgbClr val="F7DB15"/>
    <a:srgbClr val="0063BA"/>
    <a:srgbClr val="3D8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A14C3-57D5-B79C-FA3D-641034C78730}" v="45" dt="2026-02-09T10:24:26.635"/>
    <p1510:client id="{113FA825-879F-E1D9-7560-516E4A747727}" v="233" dt="2026-02-09T12:00:11.568"/>
    <p1510:client id="{7DE82F37-0F2B-0191-C4A5-A6DAA05AF33C}" v="29" dt="2026-02-09T09:31:26.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ie Duckerin" userId="S::charlie.duckerin@youngcitizens.org::04058c8d-ebef-4ec3-aaaf-fb1af59988ea" providerId="AD" clId="Web-{4F40C7AF-6548-9F3F-75D6-97CBACE7928A}"/>
    <pc:docChg chg="addSld delSld modSld modSection">
      <pc:chgData name="Charlie Duckerin" userId="S::charlie.duckerin@youngcitizens.org::04058c8d-ebef-4ec3-aaaf-fb1af59988ea" providerId="AD" clId="Web-{4F40C7AF-6548-9F3F-75D6-97CBACE7928A}" dt="2026-02-02T16:45:34.289" v="546" actId="20577"/>
      <pc:docMkLst>
        <pc:docMk/>
      </pc:docMkLst>
      <pc:sldChg chg="addSp delSp modSp modNotes">
        <pc:chgData name="Charlie Duckerin" userId="S::charlie.duckerin@youngcitizens.org::04058c8d-ebef-4ec3-aaaf-fb1af59988ea" providerId="AD" clId="Web-{4F40C7AF-6548-9F3F-75D6-97CBACE7928A}" dt="2026-02-02T16:16:31.076" v="83" actId="20577"/>
        <pc:sldMkLst>
          <pc:docMk/>
          <pc:sldMk cId="1218340120" sldId="345"/>
        </pc:sldMkLst>
        <pc:spChg chg="add">
          <ac:chgData name="Charlie Duckerin" userId="S::charlie.duckerin@youngcitizens.org::04058c8d-ebef-4ec3-aaaf-fb1af59988ea" providerId="AD" clId="Web-{4F40C7AF-6548-9F3F-75D6-97CBACE7928A}" dt="2026-01-30T12:02:01.581" v="17"/>
          <ac:spMkLst>
            <pc:docMk/>
            <pc:sldMk cId="1218340120" sldId="345"/>
            <ac:spMk id="4" creationId="{8AF269B5-F6CC-2966-4DE8-E1A0602E0066}"/>
          </ac:spMkLst>
        </pc:spChg>
        <pc:spChg chg="mod">
          <ac:chgData name="Charlie Duckerin" userId="S::charlie.duckerin@youngcitizens.org::04058c8d-ebef-4ec3-aaaf-fb1af59988ea" providerId="AD" clId="Web-{4F40C7AF-6548-9F3F-75D6-97CBACE7928A}" dt="2026-02-02T16:13:07.638" v="72" actId="20577"/>
          <ac:spMkLst>
            <pc:docMk/>
            <pc:sldMk cId="1218340120" sldId="345"/>
            <ac:spMk id="7" creationId="{E9862F51-0DFF-F105-6698-9EDC2B9A7856}"/>
          </ac:spMkLst>
        </pc:spChg>
        <pc:spChg chg="add mod">
          <ac:chgData name="Charlie Duckerin" userId="S::charlie.duckerin@youngcitizens.org::04058c8d-ebef-4ec3-aaaf-fb1af59988ea" providerId="AD" clId="Web-{4F40C7AF-6548-9F3F-75D6-97CBACE7928A}" dt="2026-02-02T16:16:22.841" v="78" actId="20577"/>
          <ac:spMkLst>
            <pc:docMk/>
            <pc:sldMk cId="1218340120" sldId="345"/>
            <ac:spMk id="23" creationId="{9C5B0E3C-92AF-1BB9-17CD-5C56CF930913}"/>
          </ac:spMkLst>
        </pc:spChg>
        <pc:spChg chg="add">
          <ac:chgData name="Charlie Duckerin" userId="S::charlie.duckerin@youngcitizens.org::04058c8d-ebef-4ec3-aaaf-fb1af59988ea" providerId="AD" clId="Web-{4F40C7AF-6548-9F3F-75D6-97CBACE7928A}" dt="2026-01-30T12:02:01.581" v="17"/>
          <ac:spMkLst>
            <pc:docMk/>
            <pc:sldMk cId="1218340120" sldId="345"/>
            <ac:spMk id="24" creationId="{2A045170-A4D7-ED8E-7E8F-D066456E1A7B}"/>
          </ac:spMkLst>
        </pc:spChg>
        <pc:spChg chg="add">
          <ac:chgData name="Charlie Duckerin" userId="S::charlie.duckerin@youngcitizens.org::04058c8d-ebef-4ec3-aaaf-fb1af59988ea" providerId="AD" clId="Web-{4F40C7AF-6548-9F3F-75D6-97CBACE7928A}" dt="2026-01-30T12:02:01.581" v="17"/>
          <ac:spMkLst>
            <pc:docMk/>
            <pc:sldMk cId="1218340120" sldId="345"/>
            <ac:spMk id="25" creationId="{1A9E442D-4119-EED4-3EA5-443F43C167BE}"/>
          </ac:spMkLst>
        </pc:spChg>
        <pc:spChg chg="add mod">
          <ac:chgData name="Charlie Duckerin" userId="S::charlie.duckerin@youngcitizens.org::04058c8d-ebef-4ec3-aaaf-fb1af59988ea" providerId="AD" clId="Web-{4F40C7AF-6548-9F3F-75D6-97CBACE7928A}" dt="2026-02-02T16:16:31.076" v="83" actId="20577"/>
          <ac:spMkLst>
            <pc:docMk/>
            <pc:sldMk cId="1218340120" sldId="345"/>
            <ac:spMk id="26" creationId="{5458031C-144F-DB9B-0C47-5C09189D1001}"/>
          </ac:spMkLst>
        </pc:spChg>
        <pc:spChg chg="add">
          <ac:chgData name="Charlie Duckerin" userId="S::charlie.duckerin@youngcitizens.org::04058c8d-ebef-4ec3-aaaf-fb1af59988ea" providerId="AD" clId="Web-{4F40C7AF-6548-9F3F-75D6-97CBACE7928A}" dt="2026-01-30T12:02:01.581" v="17"/>
          <ac:spMkLst>
            <pc:docMk/>
            <pc:sldMk cId="1218340120" sldId="345"/>
            <ac:spMk id="27" creationId="{1F261953-B3CB-2DB5-C044-48D941A8F3B5}"/>
          </ac:spMkLst>
        </pc:spChg>
        <pc:spChg chg="mod">
          <ac:chgData name="Charlie Duckerin" userId="S::charlie.duckerin@youngcitizens.org::04058c8d-ebef-4ec3-aaaf-fb1af59988ea" providerId="AD" clId="Web-{4F40C7AF-6548-9F3F-75D6-97CBACE7928A}" dt="2026-02-02T16:13:13.325" v="75" actId="20577"/>
          <ac:spMkLst>
            <pc:docMk/>
            <pc:sldMk cId="1218340120" sldId="345"/>
            <ac:spMk id="46" creationId="{0F5B4F4E-06D9-3198-F7CD-15D7CECC697D}"/>
          </ac:spMkLst>
        </pc:spChg>
        <pc:spChg chg="mod">
          <ac:chgData name="Charlie Duckerin" userId="S::charlie.duckerin@youngcitizens.org::04058c8d-ebef-4ec3-aaaf-fb1af59988ea" providerId="AD" clId="Web-{4F40C7AF-6548-9F3F-75D6-97CBACE7928A}" dt="2026-02-02T16:13:09.403" v="73" actId="20577"/>
          <ac:spMkLst>
            <pc:docMk/>
            <pc:sldMk cId="1218340120" sldId="345"/>
            <ac:spMk id="50" creationId="{747082AA-7EDD-DC7F-4C11-1B52B1299587}"/>
          </ac:spMkLst>
        </pc:spChg>
        <pc:picChg chg="add mod">
          <ac:chgData name="Charlie Duckerin" userId="S::charlie.duckerin@youngcitizens.org::04058c8d-ebef-4ec3-aaaf-fb1af59988ea" providerId="AD" clId="Web-{4F40C7AF-6548-9F3F-75D6-97CBACE7928A}" dt="2026-01-30T12:03:02.004" v="18" actId="1076"/>
          <ac:picMkLst>
            <pc:docMk/>
            <pc:sldMk cId="1218340120" sldId="345"/>
            <ac:picMk id="5" creationId="{70EBF03D-0570-DBC6-D600-BD74069ABF39}"/>
          </ac:picMkLst>
        </pc:picChg>
        <pc:picChg chg="add mod">
          <ac:chgData name="Charlie Duckerin" userId="S::charlie.duckerin@youngcitizens.org::04058c8d-ebef-4ec3-aaaf-fb1af59988ea" providerId="AD" clId="Web-{4F40C7AF-6548-9F3F-75D6-97CBACE7928A}" dt="2026-01-30T12:03:02.020" v="19" actId="1076"/>
          <ac:picMkLst>
            <pc:docMk/>
            <pc:sldMk cId="1218340120" sldId="345"/>
            <ac:picMk id="16" creationId="{301C1B48-8BD4-6B8B-F2C4-81BA72BD5F8D}"/>
          </ac:picMkLst>
        </pc:picChg>
        <pc:picChg chg="add mod">
          <ac:chgData name="Charlie Duckerin" userId="S::charlie.duckerin@youngcitizens.org::04058c8d-ebef-4ec3-aaaf-fb1af59988ea" providerId="AD" clId="Web-{4F40C7AF-6548-9F3F-75D6-97CBACE7928A}" dt="2026-01-30T12:03:02.051" v="20" actId="1076"/>
          <ac:picMkLst>
            <pc:docMk/>
            <pc:sldMk cId="1218340120" sldId="345"/>
            <ac:picMk id="19" creationId="{A9E0AB8A-F043-2832-8E3B-474E37CCC29D}"/>
          </ac:picMkLst>
        </pc:picChg>
        <pc:picChg chg="add mod">
          <ac:chgData name="Charlie Duckerin" userId="S::charlie.duckerin@youngcitizens.org::04058c8d-ebef-4ec3-aaaf-fb1af59988ea" providerId="AD" clId="Web-{4F40C7AF-6548-9F3F-75D6-97CBACE7928A}" dt="2026-01-30T12:03:02.082" v="21" actId="1076"/>
          <ac:picMkLst>
            <pc:docMk/>
            <pc:sldMk cId="1218340120" sldId="345"/>
            <ac:picMk id="22" creationId="{87B4867C-A7CB-A36F-DBE6-B6C4AC4024AE}"/>
          </ac:picMkLst>
        </pc:picChg>
      </pc:sldChg>
      <pc:sldChg chg="modSp">
        <pc:chgData name="Charlie Duckerin" userId="S::charlie.duckerin@youngcitizens.org::04058c8d-ebef-4ec3-aaaf-fb1af59988ea" providerId="AD" clId="Web-{4F40C7AF-6548-9F3F-75D6-97CBACE7928A}" dt="2026-02-02T16:18:30.686" v="88" actId="20577"/>
        <pc:sldMkLst>
          <pc:docMk/>
          <pc:sldMk cId="163907502" sldId="347"/>
        </pc:sldMkLst>
        <pc:spChg chg="mod">
          <ac:chgData name="Charlie Duckerin" userId="S::charlie.duckerin@youngcitizens.org::04058c8d-ebef-4ec3-aaaf-fb1af59988ea" providerId="AD" clId="Web-{4F40C7AF-6548-9F3F-75D6-97CBACE7928A}" dt="2026-02-02T16:18:26.907" v="87" actId="20577"/>
          <ac:spMkLst>
            <pc:docMk/>
            <pc:sldMk cId="163907502" sldId="347"/>
            <ac:spMk id="7" creationId="{66D6B214-0226-6070-95EE-BD8AE51A6C8A}"/>
          </ac:spMkLst>
        </pc:spChg>
        <pc:spChg chg="mod">
          <ac:chgData name="Charlie Duckerin" userId="S::charlie.duckerin@youngcitizens.org::04058c8d-ebef-4ec3-aaaf-fb1af59988ea" providerId="AD" clId="Web-{4F40C7AF-6548-9F3F-75D6-97CBACE7928A}" dt="2026-02-02T16:18:30.686" v="88" actId="20577"/>
          <ac:spMkLst>
            <pc:docMk/>
            <pc:sldMk cId="163907502" sldId="347"/>
            <ac:spMk id="23" creationId="{AE025F14-8BC4-6893-1DBD-C118AA587DA0}"/>
          </ac:spMkLst>
        </pc:spChg>
        <pc:spChg chg="mod">
          <ac:chgData name="Charlie Duckerin" userId="S::charlie.duckerin@youngcitizens.org::04058c8d-ebef-4ec3-aaaf-fb1af59988ea" providerId="AD" clId="Web-{4F40C7AF-6548-9F3F-75D6-97CBACE7928A}" dt="2026-01-30T12:23:28.337" v="34"/>
          <ac:spMkLst>
            <pc:docMk/>
            <pc:sldMk cId="163907502" sldId="347"/>
            <ac:spMk id="28" creationId="{02B875BC-3598-3235-8124-1F4C60D93BE7}"/>
          </ac:spMkLst>
        </pc:spChg>
        <pc:spChg chg="mod">
          <ac:chgData name="Charlie Duckerin" userId="S::charlie.duckerin@youngcitizens.org::04058c8d-ebef-4ec3-aaaf-fb1af59988ea" providerId="AD" clId="Web-{4F40C7AF-6548-9F3F-75D6-97CBACE7928A}" dt="2026-01-30T12:23:28.416" v="35"/>
          <ac:spMkLst>
            <pc:docMk/>
            <pc:sldMk cId="163907502" sldId="347"/>
            <ac:spMk id="34" creationId="{7DA97413-5BA0-2B73-758C-07904A1B438D}"/>
          </ac:spMkLst>
        </pc:spChg>
        <pc:spChg chg="mod">
          <ac:chgData name="Charlie Duckerin" userId="S::charlie.duckerin@youngcitizens.org::04058c8d-ebef-4ec3-aaaf-fb1af59988ea" providerId="AD" clId="Web-{4F40C7AF-6548-9F3F-75D6-97CBACE7928A}" dt="2026-01-30T12:23:14.258" v="33" actId="20577"/>
          <ac:spMkLst>
            <pc:docMk/>
            <pc:sldMk cId="163907502" sldId="347"/>
            <ac:spMk id="44" creationId="{C60D527C-54BB-3D13-4927-D02B1C75D5D8}"/>
          </ac:spMkLst>
        </pc:spChg>
      </pc:sldChg>
      <pc:sldChg chg="addSp delSp modSp modNotes">
        <pc:chgData name="Charlie Duckerin" userId="S::charlie.duckerin@youngcitizens.org::04058c8d-ebef-4ec3-aaaf-fb1af59988ea" providerId="AD" clId="Web-{4F40C7AF-6548-9F3F-75D6-97CBACE7928A}" dt="2026-02-02T16:18:39.139" v="90" actId="20577"/>
        <pc:sldMkLst>
          <pc:docMk/>
          <pc:sldMk cId="2147765488" sldId="350"/>
        </pc:sldMkLst>
        <pc:spChg chg="mod">
          <ac:chgData name="Charlie Duckerin" userId="S::charlie.duckerin@youngcitizens.org::04058c8d-ebef-4ec3-aaaf-fb1af59988ea" providerId="AD" clId="Web-{4F40C7AF-6548-9F3F-75D6-97CBACE7928A}" dt="2026-02-02T16:18:39.139" v="90" actId="20577"/>
          <ac:spMkLst>
            <pc:docMk/>
            <pc:sldMk cId="2147765488" sldId="350"/>
            <ac:spMk id="7" creationId="{56E8C855-6C19-C347-A1A3-F4B324FC2885}"/>
          </ac:spMkLst>
        </pc:spChg>
        <pc:picChg chg="add mod ord">
          <ac:chgData name="Charlie Duckerin" userId="S::charlie.duckerin@youngcitizens.org::04058c8d-ebef-4ec3-aaaf-fb1af59988ea" providerId="AD" clId="Web-{4F40C7AF-6548-9F3F-75D6-97CBACE7928A}" dt="2026-01-30T12:59:19.168" v="46"/>
          <ac:picMkLst>
            <pc:docMk/>
            <pc:sldMk cId="2147765488" sldId="350"/>
            <ac:picMk id="2" creationId="{7CA91EC5-DBE9-D092-0739-8B4E48524B4A}"/>
          </ac:picMkLst>
        </pc:picChg>
      </pc:sldChg>
      <pc:sldChg chg="modSp modNotes">
        <pc:chgData name="Charlie Duckerin" userId="S::charlie.duckerin@youngcitizens.org::04058c8d-ebef-4ec3-aaaf-fb1af59988ea" providerId="AD" clId="Web-{4F40C7AF-6548-9F3F-75D6-97CBACE7928A}" dt="2026-02-02T16:24:00.897" v="117" actId="1076"/>
        <pc:sldMkLst>
          <pc:docMk/>
          <pc:sldMk cId="4230430519" sldId="351"/>
        </pc:sldMkLst>
        <pc:spChg chg="mod">
          <ac:chgData name="Charlie Duckerin" userId="S::charlie.duckerin@youngcitizens.org::04058c8d-ebef-4ec3-aaaf-fb1af59988ea" providerId="AD" clId="Web-{4F40C7AF-6548-9F3F-75D6-97CBACE7928A}" dt="2026-02-02T16:24:00.897" v="117" actId="1076"/>
          <ac:spMkLst>
            <pc:docMk/>
            <pc:sldMk cId="4230430519" sldId="351"/>
            <ac:spMk id="23" creationId="{430428C6-3CF3-FE70-6F63-D867B5D399EB}"/>
          </ac:spMkLst>
        </pc:spChg>
      </pc:sldChg>
      <pc:sldChg chg="modSp modNotes">
        <pc:chgData name="Charlie Duckerin" userId="S::charlie.duckerin@youngcitizens.org::04058c8d-ebef-4ec3-aaaf-fb1af59988ea" providerId="AD" clId="Web-{4F40C7AF-6548-9F3F-75D6-97CBACE7928A}" dt="2026-02-02T16:27:05.540" v="183"/>
        <pc:sldMkLst>
          <pc:docMk/>
          <pc:sldMk cId="2703402522" sldId="354"/>
        </pc:sldMkLst>
        <pc:spChg chg="mod">
          <ac:chgData name="Charlie Duckerin" userId="S::charlie.duckerin@youngcitizens.org::04058c8d-ebef-4ec3-aaaf-fb1af59988ea" providerId="AD" clId="Web-{4F40C7AF-6548-9F3F-75D6-97CBACE7928A}" dt="2026-02-02T16:26:50.134" v="175" actId="20577"/>
          <ac:spMkLst>
            <pc:docMk/>
            <pc:sldMk cId="2703402522" sldId="354"/>
            <ac:spMk id="4" creationId="{8D179D39-F00E-BFF8-9966-D30BBC78C684}"/>
          </ac:spMkLst>
        </pc:spChg>
        <pc:spChg chg="mod">
          <ac:chgData name="Charlie Duckerin" userId="S::charlie.duckerin@youngcitizens.org::04058c8d-ebef-4ec3-aaaf-fb1af59988ea" providerId="AD" clId="Web-{4F40C7AF-6548-9F3F-75D6-97CBACE7928A}" dt="2026-02-02T16:19:09.077" v="98" actId="20577"/>
          <ac:spMkLst>
            <pc:docMk/>
            <pc:sldMk cId="2703402522" sldId="354"/>
            <ac:spMk id="7" creationId="{45414198-3BDE-1542-6A76-F79AE17E6CC5}"/>
          </ac:spMkLst>
        </pc:spChg>
      </pc:sldChg>
      <pc:sldChg chg="addSp delSp modSp modNotes">
        <pc:chgData name="Charlie Duckerin" userId="S::charlie.duckerin@youngcitizens.org::04058c8d-ebef-4ec3-aaaf-fb1af59988ea" providerId="AD" clId="Web-{4F40C7AF-6548-9F3F-75D6-97CBACE7928A}" dt="2026-02-02T16:30:24.636" v="235" actId="1076"/>
        <pc:sldMkLst>
          <pc:docMk/>
          <pc:sldMk cId="2133584213" sldId="356"/>
        </pc:sldMkLst>
        <pc:spChg chg="mod">
          <ac:chgData name="Charlie Duckerin" userId="S::charlie.duckerin@youngcitizens.org::04058c8d-ebef-4ec3-aaaf-fb1af59988ea" providerId="AD" clId="Web-{4F40C7AF-6548-9F3F-75D6-97CBACE7928A}" dt="2026-02-02T16:30:24.636" v="235" actId="1076"/>
          <ac:spMkLst>
            <pc:docMk/>
            <pc:sldMk cId="2133584213" sldId="356"/>
            <ac:spMk id="6" creationId="{E900B9A0-51D4-5999-F0E0-A167E4CE1C69}"/>
          </ac:spMkLst>
        </pc:spChg>
        <pc:spChg chg="mod">
          <ac:chgData name="Charlie Duckerin" userId="S::charlie.duckerin@youngcitizens.org::04058c8d-ebef-4ec3-aaaf-fb1af59988ea" providerId="AD" clId="Web-{4F40C7AF-6548-9F3F-75D6-97CBACE7928A}" dt="2026-02-02T16:19:28.436" v="105" actId="20577"/>
          <ac:spMkLst>
            <pc:docMk/>
            <pc:sldMk cId="2133584213" sldId="356"/>
            <ac:spMk id="7" creationId="{D9B5B52E-E888-8877-BA86-9DADCB9F9052}"/>
          </ac:spMkLst>
        </pc:spChg>
        <pc:spChg chg="mod">
          <ac:chgData name="Charlie Duckerin" userId="S::charlie.duckerin@youngcitizens.org::04058c8d-ebef-4ec3-aaaf-fb1af59988ea" providerId="AD" clId="Web-{4F40C7AF-6548-9F3F-75D6-97CBACE7928A}" dt="2026-02-02T16:29:38.277" v="213" actId="20577"/>
          <ac:spMkLst>
            <pc:docMk/>
            <pc:sldMk cId="2133584213" sldId="356"/>
            <ac:spMk id="8" creationId="{235DC952-4CB3-244A-053B-DD4D837AD43C}"/>
          </ac:spMkLst>
        </pc:spChg>
        <pc:spChg chg="mod">
          <ac:chgData name="Charlie Duckerin" userId="S::charlie.duckerin@youngcitizens.org::04058c8d-ebef-4ec3-aaaf-fb1af59988ea" providerId="AD" clId="Web-{4F40C7AF-6548-9F3F-75D6-97CBACE7928A}" dt="2026-02-02T16:29:47.246" v="216" actId="1076"/>
          <ac:spMkLst>
            <pc:docMk/>
            <pc:sldMk cId="2133584213" sldId="356"/>
            <ac:spMk id="11" creationId="{572E3150-8B9B-9A41-E48B-E27C16FD8971}"/>
          </ac:spMkLst>
        </pc:spChg>
        <pc:spChg chg="mod">
          <ac:chgData name="Charlie Duckerin" userId="S::charlie.duckerin@youngcitizens.org::04058c8d-ebef-4ec3-aaaf-fb1af59988ea" providerId="AD" clId="Web-{4F40C7AF-6548-9F3F-75D6-97CBACE7928A}" dt="2026-02-02T16:29:47.246" v="217" actId="1076"/>
          <ac:spMkLst>
            <pc:docMk/>
            <pc:sldMk cId="2133584213" sldId="356"/>
            <ac:spMk id="20" creationId="{21F6C4AA-6067-1CBD-C7EB-B5BBAD5AE28A}"/>
          </ac:spMkLst>
        </pc:spChg>
        <pc:spChg chg="mod">
          <ac:chgData name="Charlie Duckerin" userId="S::charlie.duckerin@youngcitizens.org::04058c8d-ebef-4ec3-aaaf-fb1af59988ea" providerId="AD" clId="Web-{4F40C7AF-6548-9F3F-75D6-97CBACE7928A}" dt="2026-02-02T16:29:47.261" v="218" actId="1076"/>
          <ac:spMkLst>
            <pc:docMk/>
            <pc:sldMk cId="2133584213" sldId="356"/>
            <ac:spMk id="21" creationId="{3ACAEE95-7867-1B63-0C23-95737CD4183B}"/>
          </ac:spMkLst>
        </pc:spChg>
        <pc:spChg chg="mod">
          <ac:chgData name="Charlie Duckerin" userId="S::charlie.duckerin@youngcitizens.org::04058c8d-ebef-4ec3-aaaf-fb1af59988ea" providerId="AD" clId="Web-{4F40C7AF-6548-9F3F-75D6-97CBACE7928A}" dt="2026-02-02T16:29:47.277" v="221" actId="1076"/>
          <ac:spMkLst>
            <pc:docMk/>
            <pc:sldMk cId="2133584213" sldId="356"/>
            <ac:spMk id="30" creationId="{367F1FCA-F64C-9EC3-A126-70398D97A9FB}"/>
          </ac:spMkLst>
        </pc:spChg>
        <pc:grpChg chg="mod">
          <ac:chgData name="Charlie Duckerin" userId="S::charlie.duckerin@youngcitizens.org::04058c8d-ebef-4ec3-aaaf-fb1af59988ea" providerId="AD" clId="Web-{4F40C7AF-6548-9F3F-75D6-97CBACE7928A}" dt="2026-02-02T16:29:47.261" v="219" actId="1076"/>
          <ac:grpSpMkLst>
            <pc:docMk/>
            <pc:sldMk cId="2133584213" sldId="356"/>
            <ac:grpSpMk id="2" creationId="{F7864257-528B-6745-B9B6-D0294418F235}"/>
          </ac:grpSpMkLst>
        </pc:grpChg>
        <pc:picChg chg="mod">
          <ac:chgData name="Charlie Duckerin" userId="S::charlie.duckerin@youngcitizens.org::04058c8d-ebef-4ec3-aaaf-fb1af59988ea" providerId="AD" clId="Web-{4F40C7AF-6548-9F3F-75D6-97CBACE7928A}" dt="2026-02-02T16:29:47.293" v="222" actId="1076"/>
          <ac:picMkLst>
            <pc:docMk/>
            <pc:sldMk cId="2133584213" sldId="356"/>
            <ac:picMk id="3" creationId="{2D9DB2D4-D008-B614-C048-1C63A602B711}"/>
          </ac:picMkLst>
        </pc:picChg>
        <pc:picChg chg="add del mod">
          <ac:chgData name="Charlie Duckerin" userId="S::charlie.duckerin@youngcitizens.org::04058c8d-ebef-4ec3-aaaf-fb1af59988ea" providerId="AD" clId="Web-{4F40C7AF-6548-9F3F-75D6-97CBACE7928A}" dt="2026-02-02T16:30:07.027" v="230" actId="1076"/>
          <ac:picMkLst>
            <pc:docMk/>
            <pc:sldMk cId="2133584213" sldId="356"/>
            <ac:picMk id="13" creationId="{0F455937-AB43-C46B-B5AD-1729CCC6EBE2}"/>
          </ac:picMkLst>
        </pc:picChg>
        <pc:picChg chg="mod">
          <ac:chgData name="Charlie Duckerin" userId="S::charlie.duckerin@youngcitizens.org::04058c8d-ebef-4ec3-aaaf-fb1af59988ea" providerId="AD" clId="Web-{4F40C7AF-6548-9F3F-75D6-97CBACE7928A}" dt="2026-02-02T16:29:47.277" v="220" actId="1076"/>
          <ac:picMkLst>
            <pc:docMk/>
            <pc:sldMk cId="2133584213" sldId="356"/>
            <ac:picMk id="19" creationId="{7E8AA684-2D35-8233-2C63-90536F9D2817}"/>
          </ac:picMkLst>
        </pc:picChg>
      </pc:sldChg>
      <pc:sldChg chg="modSp modNotes">
        <pc:chgData name="Charlie Duckerin" userId="S::charlie.duckerin@youngcitizens.org::04058c8d-ebef-4ec3-aaaf-fb1af59988ea" providerId="AD" clId="Web-{4F40C7AF-6548-9F3F-75D6-97CBACE7928A}" dt="2026-02-02T16:37:45.649" v="404"/>
        <pc:sldMkLst>
          <pc:docMk/>
          <pc:sldMk cId="1196570407" sldId="361"/>
        </pc:sldMkLst>
        <pc:spChg chg="mod">
          <ac:chgData name="Charlie Duckerin" userId="S::charlie.duckerin@youngcitizens.org::04058c8d-ebef-4ec3-aaaf-fb1af59988ea" providerId="AD" clId="Web-{4F40C7AF-6548-9F3F-75D6-97CBACE7928A}" dt="2026-02-02T16:37:00.425" v="376"/>
          <ac:spMkLst>
            <pc:docMk/>
            <pc:sldMk cId="1196570407" sldId="361"/>
            <ac:spMk id="5" creationId="{7B94D92A-FF98-A3C4-D44B-F48A09DB5510}"/>
          </ac:spMkLst>
        </pc:spChg>
        <pc:spChg chg="mod">
          <ac:chgData name="Charlie Duckerin" userId="S::charlie.duckerin@youngcitizens.org::04058c8d-ebef-4ec3-aaaf-fb1af59988ea" providerId="AD" clId="Web-{4F40C7AF-6548-9F3F-75D6-97CBACE7928A}" dt="2026-02-02T16:37:15.177" v="386" actId="20577"/>
          <ac:spMkLst>
            <pc:docMk/>
            <pc:sldMk cId="1196570407" sldId="361"/>
            <ac:spMk id="7" creationId="{E53507B3-E3ED-9DC3-668C-002A47E15FF3}"/>
          </ac:spMkLst>
        </pc:spChg>
      </pc:sldChg>
      <pc:sldChg chg="modSp modNotes">
        <pc:chgData name="Charlie Duckerin" userId="S::charlie.duckerin@youngcitizens.org::04058c8d-ebef-4ec3-aaaf-fb1af59988ea" providerId="AD" clId="Web-{4F40C7AF-6548-9F3F-75D6-97CBACE7928A}" dt="2026-02-02T16:38:18.558" v="414" actId="20577"/>
        <pc:sldMkLst>
          <pc:docMk/>
          <pc:sldMk cId="2498519256" sldId="365"/>
        </pc:sldMkLst>
        <pc:spChg chg="mod">
          <ac:chgData name="Charlie Duckerin" userId="S::charlie.duckerin@youngcitizens.org::04058c8d-ebef-4ec3-aaaf-fb1af59988ea" providerId="AD" clId="Web-{4F40C7AF-6548-9F3F-75D6-97CBACE7928A}" dt="2026-02-02T16:38:18.558" v="414" actId="20577"/>
          <ac:spMkLst>
            <pc:docMk/>
            <pc:sldMk cId="2498519256" sldId="365"/>
            <ac:spMk id="7" creationId="{8F60224A-F8C0-4766-085C-E7FB162F0765}"/>
          </ac:spMkLst>
        </pc:spChg>
      </pc:sldChg>
      <pc:sldChg chg="modSp modNotes">
        <pc:chgData name="Charlie Duckerin" userId="S::charlie.duckerin@youngcitizens.org::04058c8d-ebef-4ec3-aaaf-fb1af59988ea" providerId="AD" clId="Web-{4F40C7AF-6548-9F3F-75D6-97CBACE7928A}" dt="2026-02-02T16:38:13.948" v="412" actId="20577"/>
        <pc:sldMkLst>
          <pc:docMk/>
          <pc:sldMk cId="1166553337" sldId="378"/>
        </pc:sldMkLst>
        <pc:spChg chg="mod">
          <ac:chgData name="Charlie Duckerin" userId="S::charlie.duckerin@youngcitizens.org::04058c8d-ebef-4ec3-aaaf-fb1af59988ea" providerId="AD" clId="Web-{4F40C7AF-6548-9F3F-75D6-97CBACE7928A}" dt="2026-02-02T16:38:13.948" v="412" actId="20577"/>
          <ac:spMkLst>
            <pc:docMk/>
            <pc:sldMk cId="1166553337" sldId="378"/>
            <ac:spMk id="7" creationId="{433C6D80-5D10-2A32-ABB4-A12DDD26EADE}"/>
          </ac:spMkLst>
        </pc:spChg>
      </pc:sldChg>
      <pc:sldChg chg="modSp modNotes">
        <pc:chgData name="Charlie Duckerin" userId="S::charlie.duckerin@youngcitizens.org::04058c8d-ebef-4ec3-aaaf-fb1af59988ea" providerId="AD" clId="Web-{4F40C7AF-6548-9F3F-75D6-97CBACE7928A}" dt="2026-02-02T16:38:23.434" v="417" actId="20577"/>
        <pc:sldMkLst>
          <pc:docMk/>
          <pc:sldMk cId="1689044409" sldId="379"/>
        </pc:sldMkLst>
        <pc:spChg chg="mod">
          <ac:chgData name="Charlie Duckerin" userId="S::charlie.duckerin@youngcitizens.org::04058c8d-ebef-4ec3-aaaf-fb1af59988ea" providerId="AD" clId="Web-{4F40C7AF-6548-9F3F-75D6-97CBACE7928A}" dt="2026-02-02T16:38:23.434" v="417" actId="20577"/>
          <ac:spMkLst>
            <pc:docMk/>
            <pc:sldMk cId="1689044409" sldId="379"/>
            <ac:spMk id="7" creationId="{BCB3F16C-CDEC-1820-61A5-DDFCAA04FA80}"/>
          </ac:spMkLst>
        </pc:spChg>
      </pc:sldChg>
      <pc:sldChg chg="modSp modNotes">
        <pc:chgData name="Charlie Duckerin" userId="S::charlie.duckerin@youngcitizens.org::04058c8d-ebef-4ec3-aaaf-fb1af59988ea" providerId="AD" clId="Web-{4F40C7AF-6548-9F3F-75D6-97CBACE7928A}" dt="2026-02-02T16:38:26.653" v="419" actId="20577"/>
        <pc:sldMkLst>
          <pc:docMk/>
          <pc:sldMk cId="891836326" sldId="380"/>
        </pc:sldMkLst>
        <pc:spChg chg="mod">
          <ac:chgData name="Charlie Duckerin" userId="S::charlie.duckerin@youngcitizens.org::04058c8d-ebef-4ec3-aaaf-fb1af59988ea" providerId="AD" clId="Web-{4F40C7AF-6548-9F3F-75D6-97CBACE7928A}" dt="2026-02-02T16:38:26.653" v="419" actId="20577"/>
          <ac:spMkLst>
            <pc:docMk/>
            <pc:sldMk cId="891836326" sldId="380"/>
            <ac:spMk id="7" creationId="{CCA2E806-721F-2508-BA96-5EF4B9434F5E}"/>
          </ac:spMkLst>
        </pc:spChg>
      </pc:sldChg>
      <pc:sldChg chg="addSp delSp modSp modNotes">
        <pc:chgData name="Charlie Duckerin" userId="S::charlie.duckerin@youngcitizens.org::04058c8d-ebef-4ec3-aaaf-fb1af59988ea" providerId="AD" clId="Web-{4F40C7AF-6548-9F3F-75D6-97CBACE7928A}" dt="2026-02-02T16:42:40.334" v="507" actId="20577"/>
        <pc:sldMkLst>
          <pc:docMk/>
          <pc:sldMk cId="725666105" sldId="388"/>
        </pc:sldMkLst>
        <pc:spChg chg="add mod">
          <ac:chgData name="Charlie Duckerin" userId="S::charlie.duckerin@youngcitizens.org::04058c8d-ebef-4ec3-aaaf-fb1af59988ea" providerId="AD" clId="Web-{4F40C7AF-6548-9F3F-75D6-97CBACE7928A}" dt="2026-02-02T16:42:40.334" v="507" actId="20577"/>
          <ac:spMkLst>
            <pc:docMk/>
            <pc:sldMk cId="725666105" sldId="388"/>
            <ac:spMk id="5" creationId="{7BB6A5DF-DF35-8A7F-BBF2-0A0FE09595F4}"/>
          </ac:spMkLst>
        </pc:spChg>
        <pc:spChg chg="mod">
          <ac:chgData name="Charlie Duckerin" userId="S::charlie.duckerin@youngcitizens.org::04058c8d-ebef-4ec3-aaaf-fb1af59988ea" providerId="AD" clId="Web-{4F40C7AF-6548-9F3F-75D6-97CBACE7928A}" dt="2026-02-02T16:39:03.874" v="427" actId="1076"/>
          <ac:spMkLst>
            <pc:docMk/>
            <pc:sldMk cId="725666105" sldId="388"/>
            <ac:spMk id="6" creationId="{1A0A5B19-11D9-3A0E-BE9D-7A36C755B7B7}"/>
          </ac:spMkLst>
        </pc:spChg>
        <pc:spChg chg="mod">
          <ac:chgData name="Charlie Duckerin" userId="S::charlie.duckerin@youngcitizens.org::04058c8d-ebef-4ec3-aaaf-fb1af59988ea" providerId="AD" clId="Web-{4F40C7AF-6548-9F3F-75D6-97CBACE7928A}" dt="2026-02-02T16:39:22.531" v="432" actId="20577"/>
          <ac:spMkLst>
            <pc:docMk/>
            <pc:sldMk cId="725666105" sldId="388"/>
            <ac:spMk id="7" creationId="{7D532339-C0DB-8C22-4CF6-4BC633A647E3}"/>
          </ac:spMkLst>
        </pc:spChg>
        <pc:spChg chg="mod">
          <ac:chgData name="Charlie Duckerin" userId="S::charlie.duckerin@youngcitizens.org::04058c8d-ebef-4ec3-aaaf-fb1af59988ea" providerId="AD" clId="Web-{4F40C7AF-6548-9F3F-75D6-97CBACE7928A}" dt="2026-02-02T16:41:40.317" v="475" actId="1076"/>
          <ac:spMkLst>
            <pc:docMk/>
            <pc:sldMk cId="725666105" sldId="388"/>
            <ac:spMk id="8" creationId="{3FE96BC9-D0FF-6B35-8FAB-80E75D884889}"/>
          </ac:spMkLst>
        </pc:spChg>
      </pc:sldChg>
      <pc:sldChg chg="modSp modNotes">
        <pc:chgData name="Charlie Duckerin" userId="S::charlie.duckerin@youngcitizens.org::04058c8d-ebef-4ec3-aaaf-fb1af59988ea" providerId="AD" clId="Web-{4F40C7AF-6548-9F3F-75D6-97CBACE7928A}" dt="2026-02-02T16:32:38.434" v="286" actId="20577"/>
        <pc:sldMkLst>
          <pc:docMk/>
          <pc:sldMk cId="774297655" sldId="393"/>
        </pc:sldMkLst>
        <pc:spChg chg="mod">
          <ac:chgData name="Charlie Duckerin" userId="S::charlie.duckerin@youngcitizens.org::04058c8d-ebef-4ec3-aaaf-fb1af59988ea" providerId="AD" clId="Web-{4F40C7AF-6548-9F3F-75D6-97CBACE7928A}" dt="2026-02-02T16:32:38.434" v="286" actId="20577"/>
          <ac:spMkLst>
            <pc:docMk/>
            <pc:sldMk cId="774297655" sldId="393"/>
            <ac:spMk id="7" creationId="{A3D27ADF-A657-996A-A4DA-51CDF2A511C4}"/>
          </ac:spMkLst>
        </pc:spChg>
      </pc:sldChg>
      <pc:sldChg chg="addSp delSp modSp">
        <pc:chgData name="Charlie Duckerin" userId="S::charlie.duckerin@youngcitizens.org::04058c8d-ebef-4ec3-aaaf-fb1af59988ea" providerId="AD" clId="Web-{4F40C7AF-6548-9F3F-75D6-97CBACE7928A}" dt="2026-02-02T16:32:55.434" v="295"/>
        <pc:sldMkLst>
          <pc:docMk/>
          <pc:sldMk cId="354385653" sldId="394"/>
        </pc:sldMkLst>
        <pc:spChg chg="mod">
          <ac:chgData name="Charlie Duckerin" userId="S::charlie.duckerin@youngcitizens.org::04058c8d-ebef-4ec3-aaaf-fb1af59988ea" providerId="AD" clId="Web-{4F40C7AF-6548-9F3F-75D6-97CBACE7928A}" dt="2026-02-02T16:32:47.199" v="291" actId="20577"/>
          <ac:spMkLst>
            <pc:docMk/>
            <pc:sldMk cId="354385653" sldId="394"/>
            <ac:spMk id="7" creationId="{645D3E2E-1A24-17E8-C6BB-C25753C30506}"/>
          </ac:spMkLst>
        </pc:spChg>
      </pc:sldChg>
      <pc:sldChg chg="modSp modNotes">
        <pc:chgData name="Charlie Duckerin" userId="S::charlie.duckerin@youngcitizens.org::04058c8d-ebef-4ec3-aaaf-fb1af59988ea" providerId="AD" clId="Web-{4F40C7AF-6548-9F3F-75D6-97CBACE7928A}" dt="2026-02-02T16:36:05.182" v="370" actId="20577"/>
        <pc:sldMkLst>
          <pc:docMk/>
          <pc:sldMk cId="4153850826" sldId="395"/>
        </pc:sldMkLst>
        <pc:spChg chg="mod">
          <ac:chgData name="Charlie Duckerin" userId="S::charlie.duckerin@youngcitizens.org::04058c8d-ebef-4ec3-aaaf-fb1af59988ea" providerId="AD" clId="Web-{4F40C7AF-6548-9F3F-75D6-97CBACE7928A}" dt="2026-02-02T16:18:17.561" v="86" actId="20577"/>
          <ac:spMkLst>
            <pc:docMk/>
            <pc:sldMk cId="4153850826" sldId="395"/>
            <ac:spMk id="7" creationId="{8B279C3A-EDEC-A656-AF6F-CD02EA243D8E}"/>
          </ac:spMkLst>
        </pc:spChg>
        <pc:spChg chg="mod">
          <ac:chgData name="Charlie Duckerin" userId="S::charlie.duckerin@youngcitizens.org::04058c8d-ebef-4ec3-aaaf-fb1af59988ea" providerId="AD" clId="Web-{4F40C7AF-6548-9F3F-75D6-97CBACE7928A}" dt="2026-02-02T16:35:37.333" v="326" actId="20577"/>
          <ac:spMkLst>
            <pc:docMk/>
            <pc:sldMk cId="4153850826" sldId="395"/>
            <ac:spMk id="18" creationId="{B29AB36D-0FDA-2B68-55BF-FA11B94079CB}"/>
          </ac:spMkLst>
        </pc:spChg>
        <pc:spChg chg="mod">
          <ac:chgData name="Charlie Duckerin" userId="S::charlie.duckerin@youngcitizens.org::04058c8d-ebef-4ec3-aaaf-fb1af59988ea" providerId="AD" clId="Web-{4F40C7AF-6548-9F3F-75D6-97CBACE7928A}" dt="2026-02-02T16:36:05.182" v="370" actId="20577"/>
          <ac:spMkLst>
            <pc:docMk/>
            <pc:sldMk cId="4153850826" sldId="395"/>
            <ac:spMk id="53" creationId="{5C2D9BF5-8883-4715-3918-AD91715E35E9}"/>
          </ac:spMkLst>
        </pc:spChg>
      </pc:sldChg>
      <pc:sldChg chg="modSp modNotes">
        <pc:chgData name="Charlie Duckerin" userId="S::charlie.duckerin@youngcitizens.org::04058c8d-ebef-4ec3-aaaf-fb1af59988ea" providerId="AD" clId="Web-{4F40C7AF-6548-9F3F-75D6-97CBACE7928A}" dt="2026-02-02T16:39:16.202" v="431" actId="20577"/>
        <pc:sldMkLst>
          <pc:docMk/>
          <pc:sldMk cId="2622657827" sldId="398"/>
        </pc:sldMkLst>
        <pc:spChg chg="mod">
          <ac:chgData name="Charlie Duckerin" userId="S::charlie.duckerin@youngcitizens.org::04058c8d-ebef-4ec3-aaaf-fb1af59988ea" providerId="AD" clId="Web-{4F40C7AF-6548-9F3F-75D6-97CBACE7928A}" dt="2026-02-02T16:39:16.202" v="431" actId="20577"/>
          <ac:spMkLst>
            <pc:docMk/>
            <pc:sldMk cId="2622657827" sldId="398"/>
            <ac:spMk id="7" creationId="{8F60224A-F8C0-4766-085C-E7FB162F0765}"/>
          </ac:spMkLst>
        </pc:spChg>
      </pc:sldChg>
      <pc:sldChg chg="addSp delSp modSp modNotes">
        <pc:chgData name="Charlie Duckerin" userId="S::charlie.duckerin@youngcitizens.org::04058c8d-ebef-4ec3-aaaf-fb1af59988ea" providerId="AD" clId="Web-{4F40C7AF-6548-9F3F-75D6-97CBACE7928A}" dt="2026-02-02T16:43:10.428" v="513"/>
        <pc:sldMkLst>
          <pc:docMk/>
          <pc:sldMk cId="2453974221" sldId="399"/>
        </pc:sldMkLst>
        <pc:spChg chg="add mod">
          <ac:chgData name="Charlie Duckerin" userId="S::charlie.duckerin@youngcitizens.org::04058c8d-ebef-4ec3-aaaf-fb1af59988ea" providerId="AD" clId="Web-{4F40C7AF-6548-9F3F-75D6-97CBACE7928A}" dt="2026-02-02T16:42:39.318" v="506" actId="20577"/>
          <ac:spMkLst>
            <pc:docMk/>
            <pc:sldMk cId="2453974221" sldId="399"/>
            <ac:spMk id="3" creationId="{DCAA7916-ED79-AEF3-CB36-212BF91FEBFA}"/>
          </ac:spMkLst>
        </pc:spChg>
        <pc:spChg chg="mod">
          <ac:chgData name="Charlie Duckerin" userId="S::charlie.duckerin@youngcitizens.org::04058c8d-ebef-4ec3-aaaf-fb1af59988ea" providerId="AD" clId="Web-{4F40C7AF-6548-9F3F-75D6-97CBACE7928A}" dt="2026-02-02T16:39:26.281" v="433" actId="20577"/>
          <ac:spMkLst>
            <pc:docMk/>
            <pc:sldMk cId="2453974221" sldId="399"/>
            <ac:spMk id="7" creationId="{665FC70D-34B8-C17F-6791-5FB95E4E43AB}"/>
          </ac:spMkLst>
        </pc:spChg>
        <pc:spChg chg="mod">
          <ac:chgData name="Charlie Duckerin" userId="S::charlie.duckerin@youngcitizens.org::04058c8d-ebef-4ec3-aaaf-fb1af59988ea" providerId="AD" clId="Web-{4F40C7AF-6548-9F3F-75D6-97CBACE7928A}" dt="2026-02-02T16:41:25.035" v="469" actId="1076"/>
          <ac:spMkLst>
            <pc:docMk/>
            <pc:sldMk cId="2453974221" sldId="399"/>
            <ac:spMk id="11" creationId="{0AD72D39-B0A2-26AA-B3D0-7F680BD1D12F}"/>
          </ac:spMkLst>
        </pc:spChg>
        <pc:spChg chg="mod">
          <ac:chgData name="Charlie Duckerin" userId="S::charlie.duckerin@youngcitizens.org::04058c8d-ebef-4ec3-aaaf-fb1af59988ea" providerId="AD" clId="Web-{4F40C7AF-6548-9F3F-75D6-97CBACE7928A}" dt="2026-02-02T16:41:10.613" v="465" actId="1076"/>
          <ac:spMkLst>
            <pc:docMk/>
            <pc:sldMk cId="2453974221" sldId="399"/>
            <ac:spMk id="14" creationId="{2E2351F2-9E55-9FC0-8FE6-62327C3B2E51}"/>
          </ac:spMkLst>
        </pc:spChg>
        <pc:picChg chg="mod">
          <ac:chgData name="Charlie Duckerin" userId="S::charlie.duckerin@youngcitizens.org::04058c8d-ebef-4ec3-aaaf-fb1af59988ea" providerId="AD" clId="Web-{4F40C7AF-6548-9F3F-75D6-97CBACE7928A}" dt="2026-02-02T16:41:26.707" v="470" actId="1076"/>
          <ac:picMkLst>
            <pc:docMk/>
            <pc:sldMk cId="2453974221" sldId="399"/>
            <ac:picMk id="8" creationId="{150D1844-0AEC-B141-14FB-2509C67B10DC}"/>
          </ac:picMkLst>
        </pc:picChg>
      </pc:sldChg>
      <pc:sldChg chg="modSp modNotes">
        <pc:chgData name="Charlie Duckerin" userId="S::charlie.duckerin@youngcitizens.org::04058c8d-ebef-4ec3-aaaf-fb1af59988ea" providerId="AD" clId="Web-{4F40C7AF-6548-9F3F-75D6-97CBACE7928A}" dt="2026-02-02T16:43:59.791" v="526" actId="1076"/>
        <pc:sldMkLst>
          <pc:docMk/>
          <pc:sldMk cId="1498794212" sldId="400"/>
        </pc:sldMkLst>
        <pc:spChg chg="mod">
          <ac:chgData name="Charlie Duckerin" userId="S::charlie.duckerin@youngcitizens.org::04058c8d-ebef-4ec3-aaaf-fb1af59988ea" providerId="AD" clId="Web-{4F40C7AF-6548-9F3F-75D6-97CBACE7928A}" dt="2026-02-02T16:43:01.631" v="511"/>
          <ac:spMkLst>
            <pc:docMk/>
            <pc:sldMk cId="1498794212" sldId="400"/>
            <ac:spMk id="4" creationId="{85380085-4F56-3B40-F0CB-0510C0F20216}"/>
          </ac:spMkLst>
        </pc:spChg>
        <pc:spChg chg="mod">
          <ac:chgData name="Charlie Duckerin" userId="S::charlie.duckerin@youngcitizens.org::04058c8d-ebef-4ec3-aaaf-fb1af59988ea" providerId="AD" clId="Web-{4F40C7AF-6548-9F3F-75D6-97CBACE7928A}" dt="2026-02-02T16:43:25.178" v="518" actId="20577"/>
          <ac:spMkLst>
            <pc:docMk/>
            <pc:sldMk cId="1498794212" sldId="400"/>
            <ac:spMk id="7" creationId="{E71B0447-80A7-F343-DA4C-EA9019809503}"/>
          </ac:spMkLst>
        </pc:spChg>
        <pc:spChg chg="mod">
          <ac:chgData name="Charlie Duckerin" userId="S::charlie.duckerin@youngcitizens.org::04058c8d-ebef-4ec3-aaaf-fb1af59988ea" providerId="AD" clId="Web-{4F40C7AF-6548-9F3F-75D6-97CBACE7928A}" dt="2026-02-02T16:43:36.382" v="520" actId="1076"/>
          <ac:spMkLst>
            <pc:docMk/>
            <pc:sldMk cId="1498794212" sldId="400"/>
            <ac:spMk id="10" creationId="{939C256D-AA46-1DC2-DB9C-6B546946B348}"/>
          </ac:spMkLst>
        </pc:spChg>
        <pc:spChg chg="mod">
          <ac:chgData name="Charlie Duckerin" userId="S::charlie.duckerin@youngcitizens.org::04058c8d-ebef-4ec3-aaaf-fb1af59988ea" providerId="AD" clId="Web-{4F40C7AF-6548-9F3F-75D6-97CBACE7928A}" dt="2026-02-02T16:43:49.647" v="523"/>
          <ac:spMkLst>
            <pc:docMk/>
            <pc:sldMk cId="1498794212" sldId="400"/>
            <ac:spMk id="12" creationId="{24AA9855-B608-F27D-5B11-1461F8D0F1B7}"/>
          </ac:spMkLst>
        </pc:spChg>
        <pc:spChg chg="mod">
          <ac:chgData name="Charlie Duckerin" userId="S::charlie.duckerin@youngcitizens.org::04058c8d-ebef-4ec3-aaaf-fb1af59988ea" providerId="AD" clId="Web-{4F40C7AF-6548-9F3F-75D6-97CBACE7928A}" dt="2026-02-02T16:43:44.866" v="522"/>
          <ac:spMkLst>
            <pc:docMk/>
            <pc:sldMk cId="1498794212" sldId="400"/>
            <ac:spMk id="13" creationId="{44C9BFF6-825B-B9BC-BB4B-C8C980AD6CD8}"/>
          </ac:spMkLst>
        </pc:spChg>
        <pc:picChg chg="mod">
          <ac:chgData name="Charlie Duckerin" userId="S::charlie.duckerin@youngcitizens.org::04058c8d-ebef-4ec3-aaaf-fb1af59988ea" providerId="AD" clId="Web-{4F40C7AF-6548-9F3F-75D6-97CBACE7928A}" dt="2026-02-02T16:43:59.791" v="526" actId="1076"/>
          <ac:picMkLst>
            <pc:docMk/>
            <pc:sldMk cId="1498794212" sldId="400"/>
            <ac:picMk id="17" creationId="{A2356990-4BBB-C066-F6C2-8D655FA074E2}"/>
          </ac:picMkLst>
        </pc:picChg>
        <pc:picChg chg="mod">
          <ac:chgData name="Charlie Duckerin" userId="S::charlie.duckerin@youngcitizens.org::04058c8d-ebef-4ec3-aaaf-fb1af59988ea" providerId="AD" clId="Web-{4F40C7AF-6548-9F3F-75D6-97CBACE7928A}" dt="2026-02-02T16:43:52.991" v="524" actId="1076"/>
          <ac:picMkLst>
            <pc:docMk/>
            <pc:sldMk cId="1498794212" sldId="400"/>
            <ac:picMk id="30" creationId="{092EC4AF-591F-18D4-165D-94F4CCF05E12}"/>
          </ac:picMkLst>
        </pc:picChg>
        <pc:picChg chg="mod">
          <ac:chgData name="Charlie Duckerin" userId="S::charlie.duckerin@youngcitizens.org::04058c8d-ebef-4ec3-aaaf-fb1af59988ea" providerId="AD" clId="Web-{4F40C7AF-6548-9F3F-75D6-97CBACE7928A}" dt="2026-02-02T16:43:56.382" v="525" actId="1076"/>
          <ac:picMkLst>
            <pc:docMk/>
            <pc:sldMk cId="1498794212" sldId="400"/>
            <ac:picMk id="31" creationId="{80A9925D-5539-7879-FF9E-9DC19F286806}"/>
          </ac:picMkLst>
        </pc:picChg>
      </pc:sldChg>
      <pc:sldChg chg="addSp delSp modSp modNotes">
        <pc:chgData name="Charlie Duckerin" userId="S::charlie.duckerin@youngcitizens.org::04058c8d-ebef-4ec3-aaaf-fb1af59988ea" providerId="AD" clId="Web-{4F40C7AF-6548-9F3F-75D6-97CBACE7928A}" dt="2026-01-30T13:34:47.541" v="67" actId="1076"/>
        <pc:sldMkLst>
          <pc:docMk/>
          <pc:sldMk cId="3816643305" sldId="401"/>
        </pc:sldMkLst>
        <pc:spChg chg="mod">
          <ac:chgData name="Charlie Duckerin" userId="S::charlie.duckerin@youngcitizens.org::04058c8d-ebef-4ec3-aaaf-fb1af59988ea" providerId="AD" clId="Web-{4F40C7AF-6548-9F3F-75D6-97CBACE7928A}" dt="2026-01-30T13:28:07.473" v="65" actId="20577"/>
          <ac:spMkLst>
            <pc:docMk/>
            <pc:sldMk cId="3816643305" sldId="401"/>
            <ac:spMk id="3" creationId="{586A6C1E-3F01-4F5C-5C1B-F82F97A0BC09}"/>
          </ac:spMkLst>
        </pc:spChg>
        <pc:picChg chg="mod">
          <ac:chgData name="Charlie Duckerin" userId="S::charlie.duckerin@youngcitizens.org::04058c8d-ebef-4ec3-aaaf-fb1af59988ea" providerId="AD" clId="Web-{4F40C7AF-6548-9F3F-75D6-97CBACE7928A}" dt="2026-01-30T13:34:47.541" v="67" actId="1076"/>
          <ac:picMkLst>
            <pc:docMk/>
            <pc:sldMk cId="3816643305" sldId="401"/>
            <ac:picMk id="2" creationId="{44B42944-3089-5AE5-DE26-4176FFC37B18}"/>
          </ac:picMkLst>
        </pc:picChg>
        <pc:picChg chg="add mod ord">
          <ac:chgData name="Charlie Duckerin" userId="S::charlie.duckerin@youngcitizens.org::04058c8d-ebef-4ec3-aaaf-fb1af59988ea" providerId="AD" clId="Web-{4F40C7AF-6548-9F3F-75D6-97CBACE7928A}" dt="2026-01-30T13:25:39.956" v="53"/>
          <ac:picMkLst>
            <pc:docMk/>
            <pc:sldMk cId="3816643305" sldId="401"/>
            <ac:picMk id="4" creationId="{D9101AF9-03C0-4CD8-7B2D-8C66B439E337}"/>
          </ac:picMkLst>
        </pc:picChg>
      </pc:sldChg>
      <pc:sldChg chg="modSp">
        <pc:chgData name="Charlie Duckerin" userId="S::charlie.duckerin@youngcitizens.org::04058c8d-ebef-4ec3-aaaf-fb1af59988ea" providerId="AD" clId="Web-{4F40C7AF-6548-9F3F-75D6-97CBACE7928A}" dt="2026-02-02T16:35:01.856" v="310" actId="20577"/>
        <pc:sldMkLst>
          <pc:docMk/>
          <pc:sldMk cId="2763751631" sldId="403"/>
        </pc:sldMkLst>
        <pc:spChg chg="mod">
          <ac:chgData name="Charlie Duckerin" userId="S::charlie.duckerin@youngcitizens.org::04058c8d-ebef-4ec3-aaaf-fb1af59988ea" providerId="AD" clId="Web-{4F40C7AF-6548-9F3F-75D6-97CBACE7928A}" dt="2026-02-02T16:35:01.856" v="310" actId="20577"/>
          <ac:spMkLst>
            <pc:docMk/>
            <pc:sldMk cId="2763751631" sldId="403"/>
            <ac:spMk id="7" creationId="{CF4E7414-F68A-D69B-1B3C-A39CFF679FD9}"/>
          </ac:spMkLst>
        </pc:spChg>
      </pc:sldChg>
      <pc:sldChg chg="addSp delSp modSp">
        <pc:chgData name="Charlie Duckerin" userId="S::charlie.duckerin@youngcitizens.org::04058c8d-ebef-4ec3-aaaf-fb1af59988ea" providerId="AD" clId="Web-{4F40C7AF-6548-9F3F-75D6-97CBACE7928A}" dt="2026-02-02T16:33:33.653" v="304" actId="20577"/>
        <pc:sldMkLst>
          <pc:docMk/>
          <pc:sldMk cId="593283713" sldId="404"/>
        </pc:sldMkLst>
        <pc:spChg chg="mod">
          <ac:chgData name="Charlie Duckerin" userId="S::charlie.duckerin@youngcitizens.org::04058c8d-ebef-4ec3-aaaf-fb1af59988ea" providerId="AD" clId="Web-{4F40C7AF-6548-9F3F-75D6-97CBACE7928A}" dt="2026-02-02T16:33:33.653" v="304" actId="20577"/>
          <ac:spMkLst>
            <pc:docMk/>
            <pc:sldMk cId="593283713" sldId="404"/>
            <ac:spMk id="7" creationId="{4EC29844-1294-7DC7-2F24-7FCA73844829}"/>
          </ac:spMkLst>
        </pc:spChg>
      </pc:sldChg>
      <pc:sldChg chg="modSp">
        <pc:chgData name="Charlie Duckerin" userId="S::charlie.duckerin@youngcitizens.org::04058c8d-ebef-4ec3-aaaf-fb1af59988ea" providerId="AD" clId="Web-{4F40C7AF-6548-9F3F-75D6-97CBACE7928A}" dt="2026-01-30T12:23:59.168" v="36" actId="1076"/>
        <pc:sldMkLst>
          <pc:docMk/>
          <pc:sldMk cId="2285017161" sldId="407"/>
        </pc:sldMkLst>
        <pc:spChg chg="mod">
          <ac:chgData name="Charlie Duckerin" userId="S::charlie.duckerin@youngcitizens.org::04058c8d-ebef-4ec3-aaaf-fb1af59988ea" providerId="AD" clId="Web-{4F40C7AF-6548-9F3F-75D6-97CBACE7928A}" dt="2026-01-30T12:23:59.168" v="36" actId="1076"/>
          <ac:spMkLst>
            <pc:docMk/>
            <pc:sldMk cId="2285017161" sldId="407"/>
            <ac:spMk id="13" creationId="{CF02865C-1208-CBD8-EC42-9C5560B090CA}"/>
          </ac:spMkLst>
        </pc:spChg>
      </pc:sldChg>
      <pc:sldChg chg="modSp modNotes">
        <pc:chgData name="Charlie Duckerin" userId="S::charlie.duckerin@youngcitizens.org::04058c8d-ebef-4ec3-aaaf-fb1af59988ea" providerId="AD" clId="Web-{4F40C7AF-6548-9F3F-75D6-97CBACE7928A}" dt="2026-02-02T16:26:09.040" v="171" actId="20577"/>
        <pc:sldMkLst>
          <pc:docMk/>
          <pc:sldMk cId="609452620" sldId="408"/>
        </pc:sldMkLst>
        <pc:spChg chg="mod">
          <ac:chgData name="Charlie Duckerin" userId="S::charlie.duckerin@youngcitizens.org::04058c8d-ebef-4ec3-aaaf-fb1af59988ea" providerId="AD" clId="Web-{4F40C7AF-6548-9F3F-75D6-97CBACE7928A}" dt="2026-02-02T16:26:09.040" v="171" actId="20577"/>
          <ac:spMkLst>
            <pc:docMk/>
            <pc:sldMk cId="609452620" sldId="408"/>
            <ac:spMk id="3" creationId="{B1755241-4989-5BA1-858A-BF70721095DF}"/>
          </ac:spMkLst>
        </pc:spChg>
        <pc:spChg chg="mod">
          <ac:chgData name="Charlie Duckerin" userId="S::charlie.duckerin@youngcitizens.org::04058c8d-ebef-4ec3-aaaf-fb1af59988ea" providerId="AD" clId="Web-{4F40C7AF-6548-9F3F-75D6-97CBACE7928A}" dt="2026-02-02T16:25:45.351" v="157" actId="1076"/>
          <ac:spMkLst>
            <pc:docMk/>
            <pc:sldMk cId="609452620" sldId="408"/>
            <ac:spMk id="4" creationId="{B0AF87BD-1CFA-A619-5DC1-36F58E13847F}"/>
          </ac:spMkLst>
        </pc:spChg>
        <pc:spChg chg="mod">
          <ac:chgData name="Charlie Duckerin" userId="S::charlie.duckerin@youngcitizens.org::04058c8d-ebef-4ec3-aaaf-fb1af59988ea" providerId="AD" clId="Web-{4F40C7AF-6548-9F3F-75D6-97CBACE7928A}" dt="2026-02-02T16:18:51.858" v="93" actId="20577"/>
          <ac:spMkLst>
            <pc:docMk/>
            <pc:sldMk cId="609452620" sldId="408"/>
            <ac:spMk id="7" creationId="{D69C2941-0092-7705-58B9-40B097F1462D}"/>
          </ac:spMkLst>
        </pc:spChg>
        <pc:spChg chg="mod">
          <ac:chgData name="Charlie Duckerin" userId="S::charlie.duckerin@youngcitizens.org::04058c8d-ebef-4ec3-aaaf-fb1af59988ea" providerId="AD" clId="Web-{4F40C7AF-6548-9F3F-75D6-97CBACE7928A}" dt="2026-02-02T16:25:35.648" v="153" actId="1076"/>
          <ac:spMkLst>
            <pc:docMk/>
            <pc:sldMk cId="609452620" sldId="408"/>
            <ac:spMk id="8" creationId="{55A1418D-81C3-33C2-2B27-3E7D7B8FF028}"/>
          </ac:spMkLst>
        </pc:spChg>
        <pc:spChg chg="mod">
          <ac:chgData name="Charlie Duckerin" userId="S::charlie.duckerin@youngcitizens.org::04058c8d-ebef-4ec3-aaaf-fb1af59988ea" providerId="AD" clId="Web-{4F40C7AF-6548-9F3F-75D6-97CBACE7928A}" dt="2026-02-02T16:25:45.367" v="161" actId="1076"/>
          <ac:spMkLst>
            <pc:docMk/>
            <pc:sldMk cId="609452620" sldId="408"/>
            <ac:spMk id="24" creationId="{C591AD16-8676-C3C3-BB69-078A1FC14748}"/>
          </ac:spMkLst>
        </pc:spChg>
        <pc:spChg chg="mod">
          <ac:chgData name="Charlie Duckerin" userId="S::charlie.duckerin@youngcitizens.org::04058c8d-ebef-4ec3-aaaf-fb1af59988ea" providerId="AD" clId="Web-{4F40C7AF-6548-9F3F-75D6-97CBACE7928A}" dt="2026-02-02T16:25:45.383" v="162" actId="1076"/>
          <ac:spMkLst>
            <pc:docMk/>
            <pc:sldMk cId="609452620" sldId="408"/>
            <ac:spMk id="28" creationId="{0414844C-A9B5-CF58-A523-DB457380E2AC}"/>
          </ac:spMkLst>
        </pc:spChg>
        <pc:spChg chg="mod">
          <ac:chgData name="Charlie Duckerin" userId="S::charlie.duckerin@youngcitizens.org::04058c8d-ebef-4ec3-aaaf-fb1af59988ea" providerId="AD" clId="Web-{4F40C7AF-6548-9F3F-75D6-97CBACE7928A}" dt="2026-02-02T16:25:45.383" v="163" actId="1076"/>
          <ac:spMkLst>
            <pc:docMk/>
            <pc:sldMk cId="609452620" sldId="408"/>
            <ac:spMk id="31" creationId="{5E2A5259-67C3-2501-2E5F-1523E54A52FC}"/>
          </ac:spMkLst>
        </pc:spChg>
        <pc:picChg chg="mod">
          <ac:chgData name="Charlie Duckerin" userId="S::charlie.duckerin@youngcitizens.org::04058c8d-ebef-4ec3-aaaf-fb1af59988ea" providerId="AD" clId="Web-{4F40C7AF-6548-9F3F-75D6-97CBACE7928A}" dt="2026-02-02T16:25:45.351" v="158" actId="1076"/>
          <ac:picMkLst>
            <pc:docMk/>
            <pc:sldMk cId="609452620" sldId="408"/>
            <ac:picMk id="14" creationId="{2E18173D-F756-0976-B53D-04167CFEE76E}"/>
          </ac:picMkLst>
        </pc:picChg>
        <pc:picChg chg="mod">
          <ac:chgData name="Charlie Duckerin" userId="S::charlie.duckerin@youngcitizens.org::04058c8d-ebef-4ec3-aaaf-fb1af59988ea" providerId="AD" clId="Web-{4F40C7AF-6548-9F3F-75D6-97CBACE7928A}" dt="2026-02-02T16:25:45.367" v="159" actId="1076"/>
          <ac:picMkLst>
            <pc:docMk/>
            <pc:sldMk cId="609452620" sldId="408"/>
            <ac:picMk id="17" creationId="{D585929E-ECC8-7CCD-5664-4AEE11175724}"/>
          </ac:picMkLst>
        </pc:picChg>
        <pc:picChg chg="mod">
          <ac:chgData name="Charlie Duckerin" userId="S::charlie.duckerin@youngcitizens.org::04058c8d-ebef-4ec3-aaaf-fb1af59988ea" providerId="AD" clId="Web-{4F40C7AF-6548-9F3F-75D6-97CBACE7928A}" dt="2026-02-02T16:25:45.367" v="160" actId="1076"/>
          <ac:picMkLst>
            <pc:docMk/>
            <pc:sldMk cId="609452620" sldId="408"/>
            <ac:picMk id="22" creationId="{FB69E1F5-0A79-58E9-F995-1F0CA985986F}"/>
          </ac:picMkLst>
        </pc:picChg>
      </pc:sldChg>
      <pc:sldChg chg="addSp delSp modSp">
        <pc:chgData name="Charlie Duckerin" userId="S::charlie.duckerin@youngcitizens.org::04058c8d-ebef-4ec3-aaaf-fb1af59988ea" providerId="AD" clId="Web-{4F40C7AF-6548-9F3F-75D6-97CBACE7928A}" dt="2026-02-02T16:32:25.590" v="271" actId="20577"/>
        <pc:sldMkLst>
          <pc:docMk/>
          <pc:sldMk cId="2162498572" sldId="409"/>
        </pc:sldMkLst>
        <pc:spChg chg="mod">
          <ac:chgData name="Charlie Duckerin" userId="S::charlie.duckerin@youngcitizens.org::04058c8d-ebef-4ec3-aaaf-fb1af59988ea" providerId="AD" clId="Web-{4F40C7AF-6548-9F3F-75D6-97CBACE7928A}" dt="2026-02-02T16:32:25.590" v="271" actId="20577"/>
          <ac:spMkLst>
            <pc:docMk/>
            <pc:sldMk cId="2162498572" sldId="409"/>
            <ac:spMk id="7" creationId="{51B9DBB4-3CEE-F2B6-57F0-24385BC4ACF4}"/>
          </ac:spMkLst>
        </pc:spChg>
        <pc:spChg chg="add mod ord">
          <ac:chgData name="Charlie Duckerin" userId="S::charlie.duckerin@youngcitizens.org::04058c8d-ebef-4ec3-aaaf-fb1af59988ea" providerId="AD" clId="Web-{4F40C7AF-6548-9F3F-75D6-97CBACE7928A}" dt="2026-02-02T16:32:00.637" v="266" actId="1076"/>
          <ac:spMkLst>
            <pc:docMk/>
            <pc:sldMk cId="2162498572" sldId="409"/>
            <ac:spMk id="8" creationId="{0E76A422-EFBE-98FB-4094-411B14AD05F4}"/>
          </ac:spMkLst>
        </pc:spChg>
        <pc:picChg chg="add ord">
          <ac:chgData name="Charlie Duckerin" userId="S::charlie.duckerin@youngcitizens.org::04058c8d-ebef-4ec3-aaaf-fb1af59988ea" providerId="AD" clId="Web-{4F40C7AF-6548-9F3F-75D6-97CBACE7928A}" dt="2026-02-02T16:31:20.355" v="237"/>
          <ac:picMkLst>
            <pc:docMk/>
            <pc:sldMk cId="2162498572" sldId="409"/>
            <ac:picMk id="2" creationId="{94ADCFB1-4EAF-437C-0633-281B17FF67C5}"/>
          </ac:picMkLst>
        </pc:picChg>
        <pc:picChg chg="add ord">
          <ac:chgData name="Charlie Duckerin" userId="S::charlie.duckerin@youngcitizens.org::04058c8d-ebef-4ec3-aaaf-fb1af59988ea" providerId="AD" clId="Web-{4F40C7AF-6548-9F3F-75D6-97CBACE7928A}" dt="2026-02-02T16:31:20.418" v="243"/>
          <ac:picMkLst>
            <pc:docMk/>
            <pc:sldMk cId="2162498572" sldId="409"/>
            <ac:picMk id="4" creationId="{8A22904C-2819-70DD-F22C-B4D8C4FCD116}"/>
          </ac:picMkLst>
        </pc:picChg>
      </pc:sldChg>
      <pc:sldChg chg="modSp">
        <pc:chgData name="Charlie Duckerin" userId="S::charlie.duckerin@youngcitizens.org::04058c8d-ebef-4ec3-aaaf-fb1af59988ea" providerId="AD" clId="Web-{4F40C7AF-6548-9F3F-75D6-97CBACE7928A}" dt="2026-02-02T16:33:17.699" v="298" actId="20577"/>
        <pc:sldMkLst>
          <pc:docMk/>
          <pc:sldMk cId="2392690706" sldId="410"/>
        </pc:sldMkLst>
        <pc:spChg chg="mod">
          <ac:chgData name="Charlie Duckerin" userId="S::charlie.duckerin@youngcitizens.org::04058c8d-ebef-4ec3-aaaf-fb1af59988ea" providerId="AD" clId="Web-{4F40C7AF-6548-9F3F-75D6-97CBACE7928A}" dt="2026-02-02T16:33:17.699" v="298" actId="20577"/>
          <ac:spMkLst>
            <pc:docMk/>
            <pc:sldMk cId="2392690706" sldId="410"/>
            <ac:spMk id="7" creationId="{5BBC1D42-9A82-5A14-8EB8-F3507F9FE2A8}"/>
          </ac:spMkLst>
        </pc:spChg>
        <pc:spChg chg="mod">
          <ac:chgData name="Charlie Duckerin" userId="S::charlie.duckerin@youngcitizens.org::04058c8d-ebef-4ec3-aaaf-fb1af59988ea" providerId="AD" clId="Web-{4F40C7AF-6548-9F3F-75D6-97CBACE7928A}" dt="2026-02-02T16:33:04.418" v="296" actId="20577"/>
          <ac:spMkLst>
            <pc:docMk/>
            <pc:sldMk cId="2392690706" sldId="410"/>
            <ac:spMk id="10" creationId="{BE334B2C-665A-E7A0-5C8C-621F45889A86}"/>
          </ac:spMkLst>
        </pc:spChg>
      </pc:sldChg>
      <pc:sldChg chg="addSp delSp modSp modNotes">
        <pc:chgData name="Charlie Duckerin" userId="S::charlie.duckerin@youngcitizens.org::04058c8d-ebef-4ec3-aaaf-fb1af59988ea" providerId="AD" clId="Web-{4F40C7AF-6548-9F3F-75D6-97CBACE7928A}" dt="2026-02-02T16:45:34.289" v="546" actId="20577"/>
        <pc:sldMkLst>
          <pc:docMk/>
          <pc:sldMk cId="2230595766" sldId="411"/>
        </pc:sldMkLst>
        <pc:spChg chg="mod">
          <ac:chgData name="Charlie Duckerin" userId="S::charlie.duckerin@youngcitizens.org::04058c8d-ebef-4ec3-aaaf-fb1af59988ea" providerId="AD" clId="Web-{4F40C7AF-6548-9F3F-75D6-97CBACE7928A}" dt="2026-02-02T16:45:34.289" v="546" actId="20577"/>
          <ac:spMkLst>
            <pc:docMk/>
            <pc:sldMk cId="2230595766" sldId="411"/>
            <ac:spMk id="7" creationId="{7DDDFF2E-B9A8-A37F-1B45-7ECBD3A96310}"/>
          </ac:spMkLst>
        </pc:spChg>
        <pc:spChg chg="add mod">
          <ac:chgData name="Charlie Duckerin" userId="S::charlie.duckerin@youngcitizens.org::04058c8d-ebef-4ec3-aaaf-fb1af59988ea" providerId="AD" clId="Web-{4F40C7AF-6548-9F3F-75D6-97CBACE7928A}" dt="2026-02-02T16:44:50.320" v="533" actId="20577"/>
          <ac:spMkLst>
            <pc:docMk/>
            <pc:sldMk cId="2230595766" sldId="411"/>
            <ac:spMk id="10" creationId="{8DB2C8C4-03FD-6CD3-80B0-3A8630608019}"/>
          </ac:spMkLst>
        </pc:spChg>
        <pc:spChg chg="mod">
          <ac:chgData name="Charlie Duckerin" userId="S::charlie.duckerin@youngcitizens.org::04058c8d-ebef-4ec3-aaaf-fb1af59988ea" providerId="AD" clId="Web-{4F40C7AF-6548-9F3F-75D6-97CBACE7928A}" dt="2026-02-02T16:45:06.461" v="540" actId="14100"/>
          <ac:spMkLst>
            <pc:docMk/>
            <pc:sldMk cId="2230595766" sldId="411"/>
            <ac:spMk id="11" creationId="{B4108C70-ADCA-372F-7A2F-CCF56D25C1C8}"/>
          </ac:spMkLst>
        </pc:spChg>
        <pc:spChg chg="mod">
          <ac:chgData name="Charlie Duckerin" userId="S::charlie.duckerin@youngcitizens.org::04058c8d-ebef-4ec3-aaaf-fb1af59988ea" providerId="AD" clId="Web-{4F40C7AF-6548-9F3F-75D6-97CBACE7928A}" dt="2026-02-02T16:45:12.804" v="542" actId="1076"/>
          <ac:spMkLst>
            <pc:docMk/>
            <pc:sldMk cId="2230595766" sldId="411"/>
            <ac:spMk id="14" creationId="{A79E4472-D2EA-8B7F-A310-B994D4C3A1A7}"/>
          </ac:spMkLst>
        </pc:spChg>
        <pc:picChg chg="mod">
          <ac:chgData name="Charlie Duckerin" userId="S::charlie.duckerin@youngcitizens.org::04058c8d-ebef-4ec3-aaaf-fb1af59988ea" providerId="AD" clId="Web-{4F40C7AF-6548-9F3F-75D6-97CBACE7928A}" dt="2026-02-02T16:41:30.504" v="471" actId="1076"/>
          <ac:picMkLst>
            <pc:docMk/>
            <pc:sldMk cId="2230595766" sldId="411"/>
            <ac:picMk id="8" creationId="{B02188BB-51C7-E28A-0D4E-571A1E67ECCA}"/>
          </ac:picMkLst>
        </pc:picChg>
      </pc:sldChg>
      <pc:sldChg chg="add">
        <pc:chgData name="Charlie Duckerin" userId="S::charlie.duckerin@youngcitizens.org::04058c8d-ebef-4ec3-aaaf-fb1af59988ea" providerId="AD" clId="Web-{4F40C7AF-6548-9F3F-75D6-97CBACE7928A}" dt="2026-02-02T15:51:36.213" v="70"/>
        <pc:sldMkLst>
          <pc:docMk/>
          <pc:sldMk cId="2860047934" sldId="413"/>
        </pc:sldMkLst>
      </pc:sldChg>
    </pc:docChg>
  </pc:docChgLst>
  <pc:docChgLst>
    <pc:chgData name="Lisa Yates" userId="S::lisa.yates@youngcitizens.org::998e3b1b-6ef4-4467-a2a2-524d3c65665a" providerId="AD" clId="Web-{980A2683-E804-56C5-AD7B-4025A2815E13}"/>
    <pc:docChg chg="modSld">
      <pc:chgData name="Lisa Yates" userId="S::lisa.yates@youngcitizens.org::998e3b1b-6ef4-4467-a2a2-524d3c65665a" providerId="AD" clId="Web-{980A2683-E804-56C5-AD7B-4025A2815E13}" dt="2026-01-28T12:56:01.839" v="14" actId="1076"/>
      <pc:docMkLst>
        <pc:docMk/>
      </pc:docMkLst>
      <pc:sldChg chg="addSp delSp modSp">
        <pc:chgData name="Lisa Yates" userId="S::lisa.yates@youngcitizens.org::998e3b1b-6ef4-4467-a2a2-524d3c65665a" providerId="AD" clId="Web-{980A2683-E804-56C5-AD7B-4025A2815E13}" dt="2026-01-28T12:54:34.260" v="7"/>
        <pc:sldMkLst>
          <pc:docMk/>
          <pc:sldMk cId="3816643305" sldId="401"/>
        </pc:sldMkLst>
        <pc:spChg chg="mod">
          <ac:chgData name="Lisa Yates" userId="S::lisa.yates@youngcitizens.org::998e3b1b-6ef4-4467-a2a2-524d3c65665a" providerId="AD" clId="Web-{980A2683-E804-56C5-AD7B-4025A2815E13}" dt="2026-01-28T12:49:06.093" v="1" actId="20577"/>
          <ac:spMkLst>
            <pc:docMk/>
            <pc:sldMk cId="3816643305" sldId="401"/>
            <ac:spMk id="3" creationId="{586A6C1E-3F01-4F5C-5C1B-F82F97A0BC09}"/>
          </ac:spMkLst>
        </pc:spChg>
        <pc:picChg chg="add del mod">
          <ac:chgData name="Lisa Yates" userId="S::lisa.yates@youngcitizens.org::998e3b1b-6ef4-4467-a2a2-524d3c65665a" providerId="AD" clId="Web-{980A2683-E804-56C5-AD7B-4025A2815E13}" dt="2026-01-28T12:54:34.260" v="7"/>
          <ac:picMkLst>
            <pc:docMk/>
            <pc:sldMk cId="3816643305" sldId="401"/>
            <ac:picMk id="2" creationId="{44B42944-3089-5AE5-DE26-4176FFC37B18}"/>
          </ac:picMkLst>
        </pc:picChg>
      </pc:sldChg>
    </pc:docChg>
  </pc:docChgLst>
  <pc:docChgLst>
    <pc:chgData name="Akasa Pradhan" userId="S::akasa.pradhan@youngcitizens.org::d286d8a6-a6f2-42d9-a5d6-8042858f1c72" providerId="AD" clId="Web-{7E063359-71E9-F03F-67BC-61E72D349088}"/>
    <pc:docChg chg="addSld delSld modSld sldOrd addSection modSection">
      <pc:chgData name="Akasa Pradhan" userId="S::akasa.pradhan@youngcitizens.org::d286d8a6-a6f2-42d9-a5d6-8042858f1c72" providerId="AD" clId="Web-{7E063359-71E9-F03F-67BC-61E72D349088}" dt="2026-01-16T12:52:03.542" v="6771"/>
      <pc:docMkLst>
        <pc:docMk/>
      </pc:docMkLst>
      <pc:sldChg chg="modSp">
        <pc:chgData name="Akasa Pradhan" userId="S::akasa.pradhan@youngcitizens.org::d286d8a6-a6f2-42d9-a5d6-8042858f1c72" providerId="AD" clId="Web-{7E063359-71E9-F03F-67BC-61E72D349088}" dt="2026-01-16T10:58:57.623" v="921" actId="20577"/>
        <pc:sldMkLst>
          <pc:docMk/>
          <pc:sldMk cId="2147765488" sldId="350"/>
        </pc:sldMkLst>
        <pc:spChg chg="mod">
          <ac:chgData name="Akasa Pradhan" userId="S::akasa.pradhan@youngcitizens.org::d286d8a6-a6f2-42d9-a5d6-8042858f1c72" providerId="AD" clId="Web-{7E063359-71E9-F03F-67BC-61E72D349088}" dt="2026-01-16T10:58:57.623" v="921" actId="20577"/>
          <ac:spMkLst>
            <pc:docMk/>
            <pc:sldMk cId="2147765488" sldId="350"/>
            <ac:spMk id="8" creationId="{8DB1EFEC-4A62-A294-DB12-4613ADCD5242}"/>
          </ac:spMkLst>
        </pc:spChg>
      </pc:sldChg>
      <pc:sldChg chg="addSp delSp modSp modNotes">
        <pc:chgData name="Akasa Pradhan" userId="S::akasa.pradhan@youngcitizens.org::d286d8a6-a6f2-42d9-a5d6-8042858f1c72" providerId="AD" clId="Web-{7E063359-71E9-F03F-67BC-61E72D349088}" dt="2026-01-16T10:24:21.099" v="44"/>
        <pc:sldMkLst>
          <pc:docMk/>
          <pc:sldMk cId="4230430519" sldId="351"/>
        </pc:sldMkLst>
        <pc:spChg chg="mod">
          <ac:chgData name="Akasa Pradhan" userId="S::akasa.pradhan@youngcitizens.org::d286d8a6-a6f2-42d9-a5d6-8042858f1c72" providerId="AD" clId="Web-{7E063359-71E9-F03F-67BC-61E72D349088}" dt="2026-01-16T10:22:40.970" v="34" actId="1076"/>
          <ac:spMkLst>
            <pc:docMk/>
            <pc:sldMk cId="4230430519" sldId="351"/>
            <ac:spMk id="23" creationId="{430428C6-3CF3-FE70-6F63-D867B5D399EB}"/>
          </ac:spMkLst>
        </pc:spChg>
        <pc:picChg chg="add mod modCrop">
          <ac:chgData name="Akasa Pradhan" userId="S::akasa.pradhan@youngcitizens.org::d286d8a6-a6f2-42d9-a5d6-8042858f1c72" providerId="AD" clId="Web-{7E063359-71E9-F03F-67BC-61E72D349088}" dt="2026-01-16T10:18:40.283" v="29" actId="1076"/>
          <ac:picMkLst>
            <pc:docMk/>
            <pc:sldMk cId="4230430519" sldId="351"/>
            <ac:picMk id="9" creationId="{3F67AF31-84FE-5CBF-976A-68DE9F1740C9}"/>
          </ac:picMkLst>
        </pc:picChg>
      </pc:sldChg>
      <pc:sldChg chg="addSp delSp modSp delAnim modNotes">
        <pc:chgData name="Akasa Pradhan" userId="S::akasa.pradhan@youngcitizens.org::d286d8a6-a6f2-42d9-a5d6-8042858f1c72" providerId="AD" clId="Web-{7E063359-71E9-F03F-67BC-61E72D349088}" dt="2026-01-16T10:57:09.238" v="892"/>
        <pc:sldMkLst>
          <pc:docMk/>
          <pc:sldMk cId="2703402522" sldId="354"/>
        </pc:sldMkLst>
        <pc:spChg chg="add mod">
          <ac:chgData name="Akasa Pradhan" userId="S::akasa.pradhan@youngcitizens.org::d286d8a6-a6f2-42d9-a5d6-8042858f1c72" providerId="AD" clId="Web-{7E063359-71E9-F03F-67BC-61E72D349088}" dt="2026-01-16T10:30:15.309" v="170" actId="20577"/>
          <ac:spMkLst>
            <pc:docMk/>
            <pc:sldMk cId="2703402522" sldId="354"/>
            <ac:spMk id="4" creationId="{8D179D39-F00E-BFF8-9966-D30BBC78C684}"/>
          </ac:spMkLst>
        </pc:spChg>
        <pc:spChg chg="mod">
          <ac:chgData name="Akasa Pradhan" userId="S::akasa.pradhan@youngcitizens.org::d286d8a6-a6f2-42d9-a5d6-8042858f1c72" providerId="AD" clId="Web-{7E063359-71E9-F03F-67BC-61E72D349088}" dt="2026-01-16T10:28:05.417" v="103" actId="1076"/>
          <ac:spMkLst>
            <pc:docMk/>
            <pc:sldMk cId="2703402522" sldId="354"/>
            <ac:spMk id="6" creationId="{FC3543C8-5424-C307-BF2C-331C820A8142}"/>
          </ac:spMkLst>
        </pc:spChg>
        <pc:spChg chg="mod">
          <ac:chgData name="Akasa Pradhan" userId="S::akasa.pradhan@youngcitizens.org::d286d8a6-a6f2-42d9-a5d6-8042858f1c72" providerId="AD" clId="Web-{7E063359-71E9-F03F-67BC-61E72D349088}" dt="2026-01-16T10:27:35.916" v="96" actId="20577"/>
          <ac:spMkLst>
            <pc:docMk/>
            <pc:sldMk cId="2703402522" sldId="354"/>
            <ac:spMk id="7" creationId="{45414198-3BDE-1542-6A76-F79AE17E6CC5}"/>
          </ac:spMkLst>
        </pc:spChg>
        <pc:spChg chg="mod">
          <ac:chgData name="Akasa Pradhan" userId="S::akasa.pradhan@youngcitizens.org::d286d8a6-a6f2-42d9-a5d6-8042858f1c72" providerId="AD" clId="Web-{7E063359-71E9-F03F-67BC-61E72D349088}" dt="2026-01-16T10:28:05.417" v="104" actId="1076"/>
          <ac:spMkLst>
            <pc:docMk/>
            <pc:sldMk cId="2703402522" sldId="354"/>
            <ac:spMk id="8" creationId="{41039A50-2B40-F08D-45A0-547756C20BA1}"/>
          </ac:spMkLst>
        </pc:spChg>
        <pc:spChg chg="mod">
          <ac:chgData name="Akasa Pradhan" userId="S::akasa.pradhan@youngcitizens.org::d286d8a6-a6f2-42d9-a5d6-8042858f1c72" providerId="AD" clId="Web-{7E063359-71E9-F03F-67BC-61E72D349088}" dt="2026-01-16T10:28:05.432" v="105" actId="1076"/>
          <ac:spMkLst>
            <pc:docMk/>
            <pc:sldMk cId="2703402522" sldId="354"/>
            <ac:spMk id="10" creationId="{1A97F258-2C8B-DF79-EDDF-65C2A7BCF7B6}"/>
          </ac:spMkLst>
        </pc:spChg>
        <pc:spChg chg="mod">
          <ac:chgData name="Akasa Pradhan" userId="S::akasa.pradhan@youngcitizens.org::d286d8a6-a6f2-42d9-a5d6-8042858f1c72" providerId="AD" clId="Web-{7E063359-71E9-F03F-67BC-61E72D349088}" dt="2026-01-16T10:28:05.385" v="100" actId="1076"/>
          <ac:spMkLst>
            <pc:docMk/>
            <pc:sldMk cId="2703402522" sldId="354"/>
            <ac:spMk id="11" creationId="{0473AFC7-267C-2A78-A238-CAF9CE283DE9}"/>
          </ac:spMkLst>
        </pc:spChg>
        <pc:spChg chg="mod">
          <ac:chgData name="Akasa Pradhan" userId="S::akasa.pradhan@youngcitizens.org::d286d8a6-a6f2-42d9-a5d6-8042858f1c72" providerId="AD" clId="Web-{7E063359-71E9-F03F-67BC-61E72D349088}" dt="2026-01-16T10:28:05.401" v="101" actId="1076"/>
          <ac:spMkLst>
            <pc:docMk/>
            <pc:sldMk cId="2703402522" sldId="354"/>
            <ac:spMk id="20" creationId="{626BED83-E092-94B7-2B24-50F747144735}"/>
          </ac:spMkLst>
        </pc:spChg>
        <pc:spChg chg="mod">
          <ac:chgData name="Akasa Pradhan" userId="S::akasa.pradhan@youngcitizens.org::d286d8a6-a6f2-42d9-a5d6-8042858f1c72" providerId="AD" clId="Web-{7E063359-71E9-F03F-67BC-61E72D349088}" dt="2026-01-16T10:28:05.401" v="102" actId="1076"/>
          <ac:spMkLst>
            <pc:docMk/>
            <pc:sldMk cId="2703402522" sldId="354"/>
            <ac:spMk id="21" creationId="{914A28ED-6C48-5B14-0821-3D10493F74FB}"/>
          </ac:spMkLst>
        </pc:spChg>
        <pc:picChg chg="mod">
          <ac:chgData name="Akasa Pradhan" userId="S::akasa.pradhan@youngcitizens.org::d286d8a6-a6f2-42d9-a5d6-8042858f1c72" providerId="AD" clId="Web-{7E063359-71E9-F03F-67BC-61E72D349088}" dt="2026-01-16T10:28:05.448" v="106" actId="1076"/>
          <ac:picMkLst>
            <pc:docMk/>
            <pc:sldMk cId="2703402522" sldId="354"/>
            <ac:picMk id="14" creationId="{5A220EBE-1929-DAB4-A1DD-8D610673C2AA}"/>
          </ac:picMkLst>
        </pc:picChg>
        <pc:picChg chg="mod">
          <ac:chgData name="Akasa Pradhan" userId="S::akasa.pradhan@youngcitizens.org::d286d8a6-a6f2-42d9-a5d6-8042858f1c72" providerId="AD" clId="Web-{7E063359-71E9-F03F-67BC-61E72D349088}" dt="2026-01-16T10:28:05.464" v="107" actId="1076"/>
          <ac:picMkLst>
            <pc:docMk/>
            <pc:sldMk cId="2703402522" sldId="354"/>
            <ac:picMk id="16" creationId="{C5F15696-88CE-D1A7-79A1-D7916991C320}"/>
          </ac:picMkLst>
        </pc:picChg>
        <pc:picChg chg="mod">
          <ac:chgData name="Akasa Pradhan" userId="S::akasa.pradhan@youngcitizens.org::d286d8a6-a6f2-42d9-a5d6-8042858f1c72" providerId="AD" clId="Web-{7E063359-71E9-F03F-67BC-61E72D349088}" dt="2026-01-16T10:28:05.464" v="108" actId="1076"/>
          <ac:picMkLst>
            <pc:docMk/>
            <pc:sldMk cId="2703402522" sldId="354"/>
            <ac:picMk id="24" creationId="{6E97E8F2-A972-902F-7FEB-8C4A422A32FD}"/>
          </ac:picMkLst>
        </pc:picChg>
      </pc:sldChg>
      <pc:sldChg chg="addSp delSp modSp ord modNotes">
        <pc:chgData name="Akasa Pradhan" userId="S::akasa.pradhan@youngcitizens.org::d286d8a6-a6f2-42d9-a5d6-8042858f1c72" providerId="AD" clId="Web-{7E063359-71E9-F03F-67BC-61E72D349088}" dt="2026-01-16T10:56:31.238" v="878" actId="1076"/>
        <pc:sldMkLst>
          <pc:docMk/>
          <pc:sldMk cId="2133584213" sldId="356"/>
        </pc:sldMkLst>
        <pc:spChg chg="add mod">
          <ac:chgData name="Akasa Pradhan" userId="S::akasa.pradhan@youngcitizens.org::d286d8a6-a6f2-42d9-a5d6-8042858f1c72" providerId="AD" clId="Web-{7E063359-71E9-F03F-67BC-61E72D349088}" dt="2026-01-16T10:56:31.238" v="878" actId="1076"/>
          <ac:spMkLst>
            <pc:docMk/>
            <pc:sldMk cId="2133584213" sldId="356"/>
            <ac:spMk id="6" creationId="{E900B9A0-51D4-5999-F0E0-A167E4CE1C69}"/>
          </ac:spMkLst>
        </pc:spChg>
        <pc:spChg chg="mod">
          <ac:chgData name="Akasa Pradhan" userId="S::akasa.pradhan@youngcitizens.org::d286d8a6-a6f2-42d9-a5d6-8042858f1c72" providerId="AD" clId="Web-{7E063359-71E9-F03F-67BC-61E72D349088}" dt="2026-01-16T10:44:31.892" v="358" actId="20577"/>
          <ac:spMkLst>
            <pc:docMk/>
            <pc:sldMk cId="2133584213" sldId="356"/>
            <ac:spMk id="7" creationId="{D9B5B52E-E888-8877-BA86-9DADCB9F9052}"/>
          </ac:spMkLst>
        </pc:spChg>
        <pc:spChg chg="mod">
          <ac:chgData name="Akasa Pradhan" userId="S::akasa.pradhan@youngcitizens.org::d286d8a6-a6f2-42d9-a5d6-8042858f1c72" providerId="AD" clId="Web-{7E063359-71E9-F03F-67BC-61E72D349088}" dt="2026-01-16T10:44:58.954" v="398" actId="20577"/>
          <ac:spMkLst>
            <pc:docMk/>
            <pc:sldMk cId="2133584213" sldId="356"/>
            <ac:spMk id="8" creationId="{235DC952-4CB3-244A-053B-DD4D837AD43C}"/>
          </ac:spMkLst>
        </pc:spChg>
        <pc:spChg chg="add del mod">
          <ac:chgData name="Akasa Pradhan" userId="S::akasa.pradhan@youngcitizens.org::d286d8a6-a6f2-42d9-a5d6-8042858f1c72" providerId="AD" clId="Web-{7E063359-71E9-F03F-67BC-61E72D349088}" dt="2026-01-16T10:46:27.908" v="413" actId="1076"/>
          <ac:spMkLst>
            <pc:docMk/>
            <pc:sldMk cId="2133584213" sldId="356"/>
            <ac:spMk id="11" creationId="{572E3150-8B9B-9A41-E48B-E27C16FD8971}"/>
          </ac:spMkLst>
        </pc:spChg>
        <pc:spChg chg="add del mod">
          <ac:chgData name="Akasa Pradhan" userId="S::akasa.pradhan@youngcitizens.org::d286d8a6-a6f2-42d9-a5d6-8042858f1c72" providerId="AD" clId="Web-{7E063359-71E9-F03F-67BC-61E72D349088}" dt="2026-01-16T10:48:08.220" v="473" actId="20577"/>
          <ac:spMkLst>
            <pc:docMk/>
            <pc:sldMk cId="2133584213" sldId="356"/>
            <ac:spMk id="20" creationId="{21F6C4AA-6067-1CBD-C7EB-B5BBAD5AE28A}"/>
          </ac:spMkLst>
        </pc:spChg>
        <pc:spChg chg="add del mod">
          <ac:chgData name="Akasa Pradhan" userId="S::akasa.pradhan@youngcitizens.org::d286d8a6-a6f2-42d9-a5d6-8042858f1c72" providerId="AD" clId="Web-{7E063359-71E9-F03F-67BC-61E72D349088}" dt="2026-01-16T10:55:26.223" v="790" actId="1076"/>
          <ac:spMkLst>
            <pc:docMk/>
            <pc:sldMk cId="2133584213" sldId="356"/>
            <ac:spMk id="21" creationId="{3ACAEE95-7867-1B63-0C23-95737CD4183B}"/>
          </ac:spMkLst>
        </pc:spChg>
        <pc:spChg chg="add del mod">
          <ac:chgData name="Akasa Pradhan" userId="S::akasa.pradhan@youngcitizens.org::d286d8a6-a6f2-42d9-a5d6-8042858f1c72" providerId="AD" clId="Web-{7E063359-71E9-F03F-67BC-61E72D349088}" dt="2026-01-16T10:54:43.582" v="732" actId="1076"/>
          <ac:spMkLst>
            <pc:docMk/>
            <pc:sldMk cId="2133584213" sldId="356"/>
            <ac:spMk id="30" creationId="{367F1FCA-F64C-9EC3-A126-70398D97A9FB}"/>
          </ac:spMkLst>
        </pc:spChg>
        <pc:grpChg chg="add del mod">
          <ac:chgData name="Akasa Pradhan" userId="S::akasa.pradhan@youngcitizens.org::d286d8a6-a6f2-42d9-a5d6-8042858f1c72" providerId="AD" clId="Web-{7E063359-71E9-F03F-67BC-61E72D349088}" dt="2026-01-16T10:45:34.673" v="408" actId="1076"/>
          <ac:grpSpMkLst>
            <pc:docMk/>
            <pc:sldMk cId="2133584213" sldId="356"/>
            <ac:grpSpMk id="2" creationId="{F7864257-528B-6745-B9B6-D0294418F235}"/>
          </ac:grpSpMkLst>
        </pc:grpChg>
        <pc:picChg chg="add mod">
          <ac:chgData name="Akasa Pradhan" userId="S::akasa.pradhan@youngcitizens.org::d286d8a6-a6f2-42d9-a5d6-8042858f1c72" providerId="AD" clId="Web-{7E063359-71E9-F03F-67BC-61E72D349088}" dt="2026-01-16T10:48:00.877" v="471" actId="1076"/>
          <ac:picMkLst>
            <pc:docMk/>
            <pc:sldMk cId="2133584213" sldId="356"/>
            <ac:picMk id="3" creationId="{2D9DB2D4-D008-B614-C048-1C63A602B711}"/>
          </ac:picMkLst>
        </pc:picChg>
        <pc:picChg chg="add mod">
          <ac:chgData name="Akasa Pradhan" userId="S::akasa.pradhan@youngcitizens.org::d286d8a6-a6f2-42d9-a5d6-8042858f1c72" providerId="AD" clId="Web-{7E063359-71E9-F03F-67BC-61E72D349088}" dt="2026-01-16T10:51:53.488" v="610" actId="1076"/>
          <ac:picMkLst>
            <pc:docMk/>
            <pc:sldMk cId="2133584213" sldId="356"/>
            <ac:picMk id="13" creationId="{0F455937-AB43-C46B-B5AD-1729CCC6EBE2}"/>
          </ac:picMkLst>
        </pc:picChg>
        <pc:picChg chg="add del mod">
          <ac:chgData name="Akasa Pradhan" userId="S::akasa.pradhan@youngcitizens.org::d286d8a6-a6f2-42d9-a5d6-8042858f1c72" providerId="AD" clId="Web-{7E063359-71E9-F03F-67BC-61E72D349088}" dt="2026-01-16T10:55:26.223" v="791" actId="1076"/>
          <ac:picMkLst>
            <pc:docMk/>
            <pc:sldMk cId="2133584213" sldId="356"/>
            <ac:picMk id="19" creationId="{7E8AA684-2D35-8233-2C63-90536F9D2817}"/>
          </ac:picMkLst>
        </pc:picChg>
      </pc:sldChg>
      <pc:sldChg chg="addSp modSp add del modNotes">
        <pc:chgData name="Akasa Pradhan" userId="S::akasa.pradhan@youngcitizens.org::d286d8a6-a6f2-42d9-a5d6-8042858f1c72" providerId="AD" clId="Web-{7E063359-71E9-F03F-67BC-61E72D349088}" dt="2026-01-16T12:42:20.117" v="6657"/>
        <pc:sldMkLst>
          <pc:docMk/>
          <pc:sldMk cId="1196570407" sldId="361"/>
        </pc:sldMkLst>
        <pc:spChg chg="mod">
          <ac:chgData name="Akasa Pradhan" userId="S::akasa.pradhan@youngcitizens.org::d286d8a6-a6f2-42d9-a5d6-8042858f1c72" providerId="AD" clId="Web-{7E063359-71E9-F03F-67BC-61E72D349088}" dt="2026-01-16T12:26:50.915" v="6034" actId="1076"/>
          <ac:spMkLst>
            <pc:docMk/>
            <pc:sldMk cId="1196570407" sldId="361"/>
            <ac:spMk id="3" creationId="{F44B74C9-29DF-A3FA-E686-E95EB0F8E2DB}"/>
          </ac:spMkLst>
        </pc:spChg>
        <pc:spChg chg="add mod">
          <ac:chgData name="Akasa Pradhan" userId="S::akasa.pradhan@youngcitizens.org::d286d8a6-a6f2-42d9-a5d6-8042858f1c72" providerId="AD" clId="Web-{7E063359-71E9-F03F-67BC-61E72D349088}" dt="2026-01-16T12:31:02.362" v="6138" actId="20577"/>
          <ac:spMkLst>
            <pc:docMk/>
            <pc:sldMk cId="1196570407" sldId="361"/>
            <ac:spMk id="5" creationId="{7B94D92A-FF98-A3C4-D44B-F48A09DB5510}"/>
          </ac:spMkLst>
        </pc:spChg>
        <pc:spChg chg="mod">
          <ac:chgData name="Akasa Pradhan" userId="S::akasa.pradhan@youngcitizens.org::d286d8a6-a6f2-42d9-a5d6-8042858f1c72" providerId="AD" clId="Web-{7E063359-71E9-F03F-67BC-61E72D349088}" dt="2026-01-16T12:26:48.493" v="6028" actId="1076"/>
          <ac:spMkLst>
            <pc:docMk/>
            <pc:sldMk cId="1196570407" sldId="361"/>
            <ac:spMk id="6" creationId="{B39E730F-5CD0-0882-AC87-12959B99A3EB}"/>
          </ac:spMkLst>
        </pc:spChg>
        <pc:spChg chg="mod">
          <ac:chgData name="Akasa Pradhan" userId="S::akasa.pradhan@youngcitizens.org::d286d8a6-a6f2-42d9-a5d6-8042858f1c72" providerId="AD" clId="Web-{7E063359-71E9-F03F-67BC-61E72D349088}" dt="2026-01-16T12:22:44.285" v="5852" actId="20577"/>
          <ac:spMkLst>
            <pc:docMk/>
            <pc:sldMk cId="1196570407" sldId="361"/>
            <ac:spMk id="7" creationId="{E53507B3-E3ED-9DC3-668C-002A47E15FF3}"/>
          </ac:spMkLst>
        </pc:spChg>
        <pc:spChg chg="mod">
          <ac:chgData name="Akasa Pradhan" userId="S::akasa.pradhan@youngcitizens.org::d286d8a6-a6f2-42d9-a5d6-8042858f1c72" providerId="AD" clId="Web-{7E063359-71E9-F03F-67BC-61E72D349088}" dt="2026-01-16T12:26:48.493" v="6029" actId="1076"/>
          <ac:spMkLst>
            <pc:docMk/>
            <pc:sldMk cId="1196570407" sldId="361"/>
            <ac:spMk id="8" creationId="{ADB2881E-CB62-3FF1-AE3A-48D66B81D53A}"/>
          </ac:spMkLst>
        </pc:spChg>
        <pc:spChg chg="mod">
          <ac:chgData name="Akasa Pradhan" userId="S::akasa.pradhan@youngcitizens.org::d286d8a6-a6f2-42d9-a5d6-8042858f1c72" providerId="AD" clId="Web-{7E063359-71E9-F03F-67BC-61E72D349088}" dt="2026-01-16T12:26:48.509" v="6030" actId="1076"/>
          <ac:spMkLst>
            <pc:docMk/>
            <pc:sldMk cId="1196570407" sldId="361"/>
            <ac:spMk id="10" creationId="{15183566-CA7F-998F-E46A-4649C67EBA68}"/>
          </ac:spMkLst>
        </pc:spChg>
        <pc:picChg chg="mod">
          <ac:chgData name="Akasa Pradhan" userId="S::akasa.pradhan@youngcitizens.org::d286d8a6-a6f2-42d9-a5d6-8042858f1c72" providerId="AD" clId="Web-{7E063359-71E9-F03F-67BC-61E72D349088}" dt="2026-01-16T12:26:48.524" v="6031" actId="1076"/>
          <ac:picMkLst>
            <pc:docMk/>
            <pc:sldMk cId="1196570407" sldId="361"/>
            <ac:picMk id="4" creationId="{944619DC-8F2B-4185-9504-16821CFDF3B5}"/>
          </ac:picMkLst>
        </pc:picChg>
        <pc:picChg chg="mod">
          <ac:chgData name="Akasa Pradhan" userId="S::akasa.pradhan@youngcitizens.org::d286d8a6-a6f2-42d9-a5d6-8042858f1c72" providerId="AD" clId="Web-{7E063359-71E9-F03F-67BC-61E72D349088}" dt="2026-01-16T12:26:48.540" v="6032" actId="1076"/>
          <ac:picMkLst>
            <pc:docMk/>
            <pc:sldMk cId="1196570407" sldId="361"/>
            <ac:picMk id="13" creationId="{531B7D88-287A-27F7-9D4B-1B784605922B}"/>
          </ac:picMkLst>
        </pc:picChg>
        <pc:picChg chg="mod">
          <ac:chgData name="Akasa Pradhan" userId="S::akasa.pradhan@youngcitizens.org::d286d8a6-a6f2-42d9-a5d6-8042858f1c72" providerId="AD" clId="Web-{7E063359-71E9-F03F-67BC-61E72D349088}" dt="2026-01-16T12:26:48.556" v="6033" actId="1076"/>
          <ac:picMkLst>
            <pc:docMk/>
            <pc:sldMk cId="1196570407" sldId="361"/>
            <ac:picMk id="14" creationId="{6C4BBD2B-C272-5F06-7E0C-21FE19E2AD55}"/>
          </ac:picMkLst>
        </pc:picChg>
      </pc:sldChg>
      <pc:sldChg chg="modSp add del modNotes">
        <pc:chgData name="Akasa Pradhan" userId="S::akasa.pradhan@youngcitizens.org::d286d8a6-a6f2-42d9-a5d6-8042858f1c72" providerId="AD" clId="Web-{7E063359-71E9-F03F-67BC-61E72D349088}" dt="2026-01-16T12:48:01.147" v="6752"/>
        <pc:sldMkLst>
          <pc:docMk/>
          <pc:sldMk cId="2498519256" sldId="365"/>
        </pc:sldMkLst>
        <pc:spChg chg="mod">
          <ac:chgData name="Akasa Pradhan" userId="S::akasa.pradhan@youngcitizens.org::d286d8a6-a6f2-42d9-a5d6-8042858f1c72" providerId="AD" clId="Web-{7E063359-71E9-F03F-67BC-61E72D349088}" dt="2026-01-16T12:30:18.845" v="6122" actId="20577"/>
          <ac:spMkLst>
            <pc:docMk/>
            <pc:sldMk cId="2498519256" sldId="365"/>
            <ac:spMk id="3" creationId="{52E18BCD-03E9-C511-5030-3D6A729045CF}"/>
          </ac:spMkLst>
        </pc:spChg>
        <pc:spChg chg="mod">
          <ac:chgData name="Akasa Pradhan" userId="S::akasa.pradhan@youngcitizens.org::d286d8a6-a6f2-42d9-a5d6-8042858f1c72" providerId="AD" clId="Web-{7E063359-71E9-F03F-67BC-61E72D349088}" dt="2026-01-16T12:22:56.380" v="5872" actId="20577"/>
          <ac:spMkLst>
            <pc:docMk/>
            <pc:sldMk cId="2498519256" sldId="365"/>
            <ac:spMk id="7" creationId="{8F60224A-F8C0-4766-085C-E7FB162F0765}"/>
          </ac:spMkLst>
        </pc:spChg>
      </pc:sldChg>
      <pc:sldChg chg="modSp add del modNotes">
        <pc:chgData name="Akasa Pradhan" userId="S::akasa.pradhan@youngcitizens.org::d286d8a6-a6f2-42d9-a5d6-8042858f1c72" providerId="AD" clId="Web-{7E063359-71E9-F03F-67BC-61E72D349088}" dt="2026-01-16T12:47:38.552" v="6736"/>
        <pc:sldMkLst>
          <pc:docMk/>
          <pc:sldMk cId="1166553337" sldId="378"/>
        </pc:sldMkLst>
        <pc:spChg chg="mod">
          <ac:chgData name="Akasa Pradhan" userId="S::akasa.pradhan@youngcitizens.org::d286d8a6-a6f2-42d9-a5d6-8042858f1c72" providerId="AD" clId="Web-{7E063359-71E9-F03F-67BC-61E72D349088}" dt="2026-01-16T12:22:40.379" v="5851" actId="20577"/>
          <ac:spMkLst>
            <pc:docMk/>
            <pc:sldMk cId="1166553337" sldId="378"/>
            <ac:spMk id="7" creationId="{433C6D80-5D10-2A32-ABB4-A12DDD26EADE}"/>
          </ac:spMkLst>
        </pc:spChg>
        <pc:spChg chg="mod">
          <ac:chgData name="Akasa Pradhan" userId="S::akasa.pradhan@youngcitizens.org::d286d8a6-a6f2-42d9-a5d6-8042858f1c72" providerId="AD" clId="Web-{7E063359-71E9-F03F-67BC-61E72D349088}" dt="2026-01-16T12:28:44.483" v="6090" actId="20577"/>
          <ac:spMkLst>
            <pc:docMk/>
            <pc:sldMk cId="1166553337" sldId="378"/>
            <ac:spMk id="15" creationId="{EF96C1BF-241E-1382-5021-FCA13423B9C7}"/>
          </ac:spMkLst>
        </pc:spChg>
      </pc:sldChg>
      <pc:sldChg chg="modSp add del modNotes">
        <pc:chgData name="Akasa Pradhan" userId="S::akasa.pradhan@youngcitizens.org::d286d8a6-a6f2-42d9-a5d6-8042858f1c72" providerId="AD" clId="Web-{7E063359-71E9-F03F-67BC-61E72D349088}" dt="2026-01-16T12:46:05.550" v="6685"/>
        <pc:sldMkLst>
          <pc:docMk/>
          <pc:sldMk cId="1689044409" sldId="379"/>
        </pc:sldMkLst>
        <pc:spChg chg="mod">
          <ac:chgData name="Akasa Pradhan" userId="S::akasa.pradhan@youngcitizens.org::d286d8a6-a6f2-42d9-a5d6-8042858f1c72" providerId="AD" clId="Web-{7E063359-71E9-F03F-67BC-61E72D349088}" dt="2026-01-16T12:29:55.954" v="6119" actId="20577"/>
          <ac:spMkLst>
            <pc:docMk/>
            <pc:sldMk cId="1689044409" sldId="379"/>
            <ac:spMk id="3" creationId="{557FAAC4-C8F8-5D93-83CD-8BB903DCF402}"/>
          </ac:spMkLst>
        </pc:spChg>
        <pc:spChg chg="mod">
          <ac:chgData name="Akasa Pradhan" userId="S::akasa.pradhan@youngcitizens.org::d286d8a6-a6f2-42d9-a5d6-8042858f1c72" providerId="AD" clId="Web-{7E063359-71E9-F03F-67BC-61E72D349088}" dt="2026-01-16T12:23:10.929" v="5918" actId="20577"/>
          <ac:spMkLst>
            <pc:docMk/>
            <pc:sldMk cId="1689044409" sldId="379"/>
            <ac:spMk id="7" creationId="{BCB3F16C-CDEC-1820-61A5-DDFCAA04FA80}"/>
          </ac:spMkLst>
        </pc:spChg>
      </pc:sldChg>
      <pc:sldChg chg="modSp add del modNotes">
        <pc:chgData name="Akasa Pradhan" userId="S::akasa.pradhan@youngcitizens.org::d286d8a6-a6f2-42d9-a5d6-8042858f1c72" providerId="AD" clId="Web-{7E063359-71E9-F03F-67BC-61E72D349088}" dt="2026-01-16T12:26:10.554" v="6026"/>
        <pc:sldMkLst>
          <pc:docMk/>
          <pc:sldMk cId="891836326" sldId="380"/>
        </pc:sldMkLst>
        <pc:spChg chg="mod">
          <ac:chgData name="Akasa Pradhan" userId="S::akasa.pradhan@youngcitizens.org::d286d8a6-a6f2-42d9-a5d6-8042858f1c72" providerId="AD" clId="Web-{7E063359-71E9-F03F-67BC-61E72D349088}" dt="2026-01-16T12:23:34.322" v="5946" actId="20577"/>
          <ac:spMkLst>
            <pc:docMk/>
            <pc:sldMk cId="891836326" sldId="380"/>
            <ac:spMk id="7" creationId="{CCA2E806-721F-2508-BA96-5EF4B9434F5E}"/>
          </ac:spMkLst>
        </pc:spChg>
      </pc:sldChg>
      <pc:sldChg chg="add del">
        <pc:chgData name="Akasa Pradhan" userId="S::akasa.pradhan@youngcitizens.org::d286d8a6-a6f2-42d9-a5d6-8042858f1c72" providerId="AD" clId="Web-{7E063359-71E9-F03F-67BC-61E72D349088}" dt="2026-01-16T11:02:11.350" v="963"/>
        <pc:sldMkLst>
          <pc:docMk/>
          <pc:sldMk cId="725666105" sldId="388"/>
        </pc:sldMkLst>
      </pc:sldChg>
      <pc:sldChg chg="modNotes">
        <pc:chgData name="Akasa Pradhan" userId="S::akasa.pradhan@youngcitizens.org::d286d8a6-a6f2-42d9-a5d6-8042858f1c72" providerId="AD" clId="Web-{7E063359-71E9-F03F-67BC-61E72D349088}" dt="2026-01-16T11:20:35.127" v="2130"/>
        <pc:sldMkLst>
          <pc:docMk/>
          <pc:sldMk cId="774297655" sldId="393"/>
        </pc:sldMkLst>
      </pc:sldChg>
      <pc:sldChg chg="modNotes">
        <pc:chgData name="Akasa Pradhan" userId="S::akasa.pradhan@youngcitizens.org::d286d8a6-a6f2-42d9-a5d6-8042858f1c72" providerId="AD" clId="Web-{7E063359-71E9-F03F-67BC-61E72D349088}" dt="2026-01-16T11:27:41.743" v="2870"/>
        <pc:sldMkLst>
          <pc:docMk/>
          <pc:sldMk cId="354385653" sldId="394"/>
        </pc:sldMkLst>
      </pc:sldChg>
      <pc:sldChg chg="addSp delSp modSp add del modNotes">
        <pc:chgData name="Akasa Pradhan" userId="S::akasa.pradhan@youngcitizens.org::d286d8a6-a6f2-42d9-a5d6-8042858f1c72" providerId="AD" clId="Web-{7E063359-71E9-F03F-67BC-61E72D349088}" dt="2026-01-16T12:52:03.542" v="6771"/>
        <pc:sldMkLst>
          <pc:docMk/>
          <pc:sldMk cId="2622657827" sldId="398"/>
        </pc:sldMkLst>
        <pc:spChg chg="add mod">
          <ac:chgData name="Akasa Pradhan" userId="S::akasa.pradhan@youngcitizens.org::d286d8a6-a6f2-42d9-a5d6-8042858f1c72" providerId="AD" clId="Web-{7E063359-71E9-F03F-67BC-61E72D349088}" dt="2026-01-16T12:51:17.947" v="6768" actId="1076"/>
          <ac:spMkLst>
            <pc:docMk/>
            <pc:sldMk cId="2622657827" sldId="398"/>
            <ac:spMk id="4" creationId="{CD6168B9-2CD6-8DA0-109C-12DBF8B2A269}"/>
          </ac:spMkLst>
        </pc:spChg>
        <pc:spChg chg="mod">
          <ac:chgData name="Akasa Pradhan" userId="S::akasa.pradhan@youngcitizens.org::d286d8a6-a6f2-42d9-a5d6-8042858f1c72" providerId="AD" clId="Web-{7E063359-71E9-F03F-67BC-61E72D349088}" dt="2026-01-16T12:30:53.268" v="6136" actId="20577"/>
          <ac:spMkLst>
            <pc:docMk/>
            <pc:sldMk cId="2622657827" sldId="398"/>
            <ac:spMk id="7" creationId="{8F60224A-F8C0-4766-085C-E7FB162F0765}"/>
          </ac:spMkLst>
        </pc:spChg>
        <pc:picChg chg="add mod">
          <ac:chgData name="Akasa Pradhan" userId="S::akasa.pradhan@youngcitizens.org::d286d8a6-a6f2-42d9-a5d6-8042858f1c72" providerId="AD" clId="Web-{7E063359-71E9-F03F-67BC-61E72D349088}" dt="2026-01-16T12:52:03.542" v="6771"/>
          <ac:picMkLst>
            <pc:docMk/>
            <pc:sldMk cId="2622657827" sldId="398"/>
            <ac:picMk id="6" creationId="{1E9FD061-7789-48EB-4CAE-8B582607DEA3}"/>
          </ac:picMkLst>
        </pc:picChg>
      </pc:sldChg>
      <pc:sldChg chg="add del">
        <pc:chgData name="Akasa Pradhan" userId="S::akasa.pradhan@youngcitizens.org::d286d8a6-a6f2-42d9-a5d6-8042858f1c72" providerId="AD" clId="Web-{7E063359-71E9-F03F-67BC-61E72D349088}" dt="2026-01-16T11:02:11.460" v="964"/>
        <pc:sldMkLst>
          <pc:docMk/>
          <pc:sldMk cId="2453974221" sldId="399"/>
        </pc:sldMkLst>
      </pc:sldChg>
      <pc:sldChg chg="add del">
        <pc:chgData name="Akasa Pradhan" userId="S::akasa.pradhan@youngcitizens.org::d286d8a6-a6f2-42d9-a5d6-8042858f1c72" providerId="AD" clId="Web-{7E063359-71E9-F03F-67BC-61E72D349088}" dt="2026-01-16T11:02:11.803" v="967"/>
        <pc:sldMkLst>
          <pc:docMk/>
          <pc:sldMk cId="1498794212" sldId="400"/>
        </pc:sldMkLst>
      </pc:sldChg>
      <pc:sldChg chg="add del">
        <pc:chgData name="Akasa Pradhan" userId="S::akasa.pradhan@youngcitizens.org::d286d8a6-a6f2-42d9-a5d6-8042858f1c72" providerId="AD" clId="Web-{7E063359-71E9-F03F-67BC-61E72D349088}" dt="2026-01-16T11:02:12.132" v="969"/>
        <pc:sldMkLst>
          <pc:docMk/>
          <pc:sldMk cId="3816643305" sldId="401"/>
        </pc:sldMkLst>
      </pc:sldChg>
      <pc:sldChg chg="modSp add del modNotes">
        <pc:chgData name="Akasa Pradhan" userId="S::akasa.pradhan@youngcitizens.org::d286d8a6-a6f2-42d9-a5d6-8042858f1c72" providerId="AD" clId="Web-{7E063359-71E9-F03F-67BC-61E72D349088}" dt="2026-01-16T12:15:41.672" v="5769"/>
        <pc:sldMkLst>
          <pc:docMk/>
          <pc:sldMk cId="2763751631" sldId="403"/>
        </pc:sldMkLst>
        <pc:spChg chg="mod">
          <ac:chgData name="Akasa Pradhan" userId="S::akasa.pradhan@youngcitizens.org::d286d8a6-a6f2-42d9-a5d6-8042858f1c72" providerId="AD" clId="Web-{7E063359-71E9-F03F-67BC-61E72D349088}" dt="2026-01-16T11:34:34.500" v="2941" actId="20577"/>
          <ac:spMkLst>
            <pc:docMk/>
            <pc:sldMk cId="2763751631" sldId="403"/>
            <ac:spMk id="7" creationId="{CF4E7414-F68A-D69B-1B3C-A39CFF679FD9}"/>
          </ac:spMkLst>
        </pc:spChg>
      </pc:sldChg>
      <pc:sldChg chg="modSp add del modNotes">
        <pc:chgData name="Akasa Pradhan" userId="S::akasa.pradhan@youngcitizens.org::d286d8a6-a6f2-42d9-a5d6-8042858f1c72" providerId="AD" clId="Web-{7E063359-71E9-F03F-67BC-61E72D349088}" dt="2026-01-16T12:10:34.572" v="5706"/>
        <pc:sldMkLst>
          <pc:docMk/>
          <pc:sldMk cId="593283713" sldId="404"/>
        </pc:sldMkLst>
        <pc:spChg chg="mod">
          <ac:chgData name="Akasa Pradhan" userId="S::akasa.pradhan@youngcitizens.org::d286d8a6-a6f2-42d9-a5d6-8042858f1c72" providerId="AD" clId="Web-{7E063359-71E9-F03F-67BC-61E72D349088}" dt="2026-01-16T11:34:24.015" v="2931" actId="20577"/>
          <ac:spMkLst>
            <pc:docMk/>
            <pc:sldMk cId="593283713" sldId="404"/>
            <ac:spMk id="7" creationId="{4EC29844-1294-7DC7-2F24-7FCA73844829}"/>
          </ac:spMkLst>
        </pc:spChg>
      </pc:sldChg>
      <pc:sldChg chg="add">
        <pc:chgData name="Akasa Pradhan" userId="S::akasa.pradhan@youngcitizens.org::d286d8a6-a6f2-42d9-a5d6-8042858f1c72" providerId="AD" clId="Web-{7E063359-71E9-F03F-67BC-61E72D349088}" dt="2026-01-16T09:51:42.158" v="1"/>
        <pc:sldMkLst>
          <pc:docMk/>
          <pc:sldMk cId="2285017161" sldId="407"/>
        </pc:sldMkLst>
      </pc:sldChg>
      <pc:sldChg chg="addSp delSp modSp add ord replId modNotes">
        <pc:chgData name="Akasa Pradhan" userId="S::akasa.pradhan@youngcitizens.org::d286d8a6-a6f2-42d9-a5d6-8042858f1c72" providerId="AD" clId="Web-{7E063359-71E9-F03F-67BC-61E72D349088}" dt="2026-01-16T10:58:42.231" v="901"/>
        <pc:sldMkLst>
          <pc:docMk/>
          <pc:sldMk cId="609452620" sldId="408"/>
        </pc:sldMkLst>
        <pc:spChg chg="add mod">
          <ac:chgData name="Akasa Pradhan" userId="S::akasa.pradhan@youngcitizens.org::d286d8a6-a6f2-42d9-a5d6-8042858f1c72" providerId="AD" clId="Web-{7E063359-71E9-F03F-67BC-61E72D349088}" dt="2026-01-16T10:42:08.860" v="337" actId="1076"/>
          <ac:spMkLst>
            <pc:docMk/>
            <pc:sldMk cId="609452620" sldId="408"/>
            <ac:spMk id="3" creationId="{B1755241-4989-5BA1-858A-BF70721095DF}"/>
          </ac:spMkLst>
        </pc:spChg>
        <pc:spChg chg="mod">
          <ac:chgData name="Akasa Pradhan" userId="S::akasa.pradhan@youngcitizens.org::d286d8a6-a6f2-42d9-a5d6-8042858f1c72" providerId="AD" clId="Web-{7E063359-71E9-F03F-67BC-61E72D349088}" dt="2026-01-16T10:58:03.681" v="896" actId="20577"/>
          <ac:spMkLst>
            <pc:docMk/>
            <pc:sldMk cId="609452620" sldId="408"/>
            <ac:spMk id="8" creationId="{55A1418D-81C3-33C2-2B27-3E7D7B8FF028}"/>
          </ac:spMkLst>
        </pc:spChg>
      </pc:sldChg>
      <pc:sldChg chg="modSp add modNotes">
        <pc:chgData name="Akasa Pradhan" userId="S::akasa.pradhan@youngcitizens.org::d286d8a6-a6f2-42d9-a5d6-8042858f1c72" providerId="AD" clId="Web-{7E063359-71E9-F03F-67BC-61E72D349088}" dt="2026-01-16T11:22:49.488" v="2192"/>
        <pc:sldMkLst>
          <pc:docMk/>
          <pc:sldMk cId="2162498572" sldId="409"/>
        </pc:sldMkLst>
      </pc:sldChg>
      <pc:sldChg chg="modSp add replId modNotes">
        <pc:chgData name="Akasa Pradhan" userId="S::akasa.pradhan@youngcitizens.org::d286d8a6-a6f2-42d9-a5d6-8042858f1c72" providerId="AD" clId="Web-{7E063359-71E9-F03F-67BC-61E72D349088}" dt="2026-01-16T12:16:22.125" v="5786"/>
        <pc:sldMkLst>
          <pc:docMk/>
          <pc:sldMk cId="2392690706" sldId="410"/>
        </pc:sldMkLst>
        <pc:spChg chg="mod">
          <ac:chgData name="Akasa Pradhan" userId="S::akasa.pradhan@youngcitizens.org::d286d8a6-a6f2-42d9-a5d6-8042858f1c72" providerId="AD" clId="Web-{7E063359-71E9-F03F-67BC-61E72D349088}" dt="2026-01-16T11:44:57.723" v="3553" actId="20577"/>
          <ac:spMkLst>
            <pc:docMk/>
            <pc:sldMk cId="2392690706" sldId="410"/>
            <ac:spMk id="10" creationId="{BE334B2C-665A-E7A0-5C8C-621F45889A86}"/>
          </ac:spMkLst>
        </pc:spChg>
        <pc:picChg chg="mod">
          <ac:chgData name="Akasa Pradhan" userId="S::akasa.pradhan@youngcitizens.org::d286d8a6-a6f2-42d9-a5d6-8042858f1c72" providerId="AD" clId="Web-{7E063359-71E9-F03F-67BC-61E72D349088}" dt="2026-01-16T11:30:05.588" v="2916" actId="1076"/>
          <ac:picMkLst>
            <pc:docMk/>
            <pc:sldMk cId="2392690706" sldId="410"/>
            <ac:picMk id="5" creationId="{20C15414-8DF4-639B-F4FA-C835F4319F82}"/>
          </ac:picMkLst>
        </pc:picChg>
      </pc:sldChg>
    </pc:docChg>
  </pc:docChgLst>
  <pc:docChgLst>
    <pc:chgData name="Charlie Duckerin" userId="S::charlie.duckerin@youngcitizens.org::04058c8d-ebef-4ec3-aaaf-fb1af59988ea" providerId="AD" clId="Web-{3FDE0344-9D49-3DCF-FA29-FEC08146CEC2}"/>
    <pc:docChg chg="modSld">
      <pc:chgData name="Charlie Duckerin" userId="S::charlie.duckerin@youngcitizens.org::04058c8d-ebef-4ec3-aaaf-fb1af59988ea" providerId="AD" clId="Web-{3FDE0344-9D49-3DCF-FA29-FEC08146CEC2}" dt="2026-02-05T16:41:27.767" v="1"/>
      <pc:docMkLst>
        <pc:docMk/>
      </pc:docMkLst>
      <pc:sldChg chg="modNotes">
        <pc:chgData name="Charlie Duckerin" userId="S::charlie.duckerin@youngcitizens.org::04058c8d-ebef-4ec3-aaaf-fb1af59988ea" providerId="AD" clId="Web-{3FDE0344-9D49-3DCF-FA29-FEC08146CEC2}" dt="2026-02-05T16:41:27.767" v="1"/>
        <pc:sldMkLst>
          <pc:docMk/>
          <pc:sldMk cId="354385653" sldId="394"/>
        </pc:sldMkLst>
      </pc:sldChg>
    </pc:docChg>
  </pc:docChgLst>
  <pc:docChgLst>
    <pc:chgData name="Akasa Pradhan" userId="S::akasa.pradhan@youngcitizens.org::d286d8a6-a6f2-42d9-a5d6-8042858f1c72" providerId="AD" clId="Web-{E25C9EF8-D6B6-2193-5EF0-F0ADAAFD1C68}"/>
    <pc:docChg chg="modSld">
      <pc:chgData name="Akasa Pradhan" userId="S::akasa.pradhan@youngcitizens.org::d286d8a6-a6f2-42d9-a5d6-8042858f1c72" providerId="AD" clId="Web-{E25C9EF8-D6B6-2193-5EF0-F0ADAAFD1C68}" dt="2026-01-16T15:35:40.841" v="0" actId="20577"/>
      <pc:docMkLst>
        <pc:docMk/>
      </pc:docMkLst>
    </pc:docChg>
  </pc:docChgLst>
  <pc:docChgLst>
    <pc:chgData name="Charlie Duckerin" userId="S::charlie.duckerin@youngcitizens.org::04058c8d-ebef-4ec3-aaaf-fb1af59988ea" providerId="AD" clId="Web-{7E75A582-ADE1-3527-ADB8-42A1EC29FA24}"/>
    <pc:docChg chg="mod modSld">
      <pc:chgData name="Charlie Duckerin" userId="S::charlie.duckerin@youngcitizens.org::04058c8d-ebef-4ec3-aaaf-fb1af59988ea" providerId="AD" clId="Web-{7E75A582-ADE1-3527-ADB8-42A1EC29FA24}" dt="2026-02-03T17:28:55.264" v="321"/>
      <pc:docMkLst>
        <pc:docMk/>
      </pc:docMkLst>
      <pc:sldChg chg="modSp">
        <pc:chgData name="Charlie Duckerin" userId="S::charlie.duckerin@youngcitizens.org::04058c8d-ebef-4ec3-aaaf-fb1af59988ea" providerId="AD" clId="Web-{7E75A582-ADE1-3527-ADB8-42A1EC29FA24}" dt="2026-02-03T16:31:59.514" v="12" actId="20577"/>
        <pc:sldMkLst>
          <pc:docMk/>
          <pc:sldMk cId="1218340120" sldId="345"/>
        </pc:sldMkLst>
        <pc:spChg chg="mod">
          <ac:chgData name="Charlie Duckerin" userId="S::charlie.duckerin@youngcitizens.org::04058c8d-ebef-4ec3-aaaf-fb1af59988ea" providerId="AD" clId="Web-{7E75A582-ADE1-3527-ADB8-42A1EC29FA24}" dt="2026-02-03T16:31:59.514" v="12" actId="20577"/>
          <ac:spMkLst>
            <pc:docMk/>
            <pc:sldMk cId="1218340120" sldId="345"/>
            <ac:spMk id="48" creationId="{AED2A62F-B330-3910-4321-0000B65BC674}"/>
          </ac:spMkLst>
        </pc:spChg>
      </pc:sldChg>
      <pc:sldChg chg="modSp modNotes">
        <pc:chgData name="Charlie Duckerin" userId="S::charlie.duckerin@youngcitizens.org::04058c8d-ebef-4ec3-aaaf-fb1af59988ea" providerId="AD" clId="Web-{7E75A582-ADE1-3527-ADB8-42A1EC29FA24}" dt="2026-02-03T17:18:28.288" v="73"/>
        <pc:sldMkLst>
          <pc:docMk/>
          <pc:sldMk cId="774297655" sldId="393"/>
        </pc:sldMkLst>
        <pc:spChg chg="mod">
          <ac:chgData name="Charlie Duckerin" userId="S::charlie.duckerin@youngcitizens.org::04058c8d-ebef-4ec3-aaaf-fb1af59988ea" providerId="AD" clId="Web-{7E75A582-ADE1-3527-ADB8-42A1EC29FA24}" dt="2026-02-03T17:17:31.074" v="35" actId="20577"/>
          <ac:spMkLst>
            <pc:docMk/>
            <pc:sldMk cId="774297655" sldId="393"/>
            <ac:spMk id="29" creationId="{438AEA35-A4A2-4464-D41C-F1E1E24E2069}"/>
          </ac:spMkLst>
        </pc:spChg>
      </pc:sldChg>
      <pc:sldChg chg="modSp modNotes">
        <pc:chgData name="Charlie Duckerin" userId="S::charlie.duckerin@youngcitizens.org::04058c8d-ebef-4ec3-aaaf-fb1af59988ea" providerId="AD" clId="Web-{7E75A582-ADE1-3527-ADB8-42A1EC29FA24}" dt="2026-02-03T17:26:11.459" v="160"/>
        <pc:sldMkLst>
          <pc:docMk/>
          <pc:sldMk cId="354385653" sldId="394"/>
        </pc:sldMkLst>
        <pc:spChg chg="mod">
          <ac:chgData name="Charlie Duckerin" userId="S::charlie.duckerin@youngcitizens.org::04058c8d-ebef-4ec3-aaaf-fb1af59988ea" providerId="AD" clId="Web-{7E75A582-ADE1-3527-ADB8-42A1EC29FA24}" dt="2026-02-03T17:23:33.215" v="97" actId="20577"/>
          <ac:spMkLst>
            <pc:docMk/>
            <pc:sldMk cId="354385653" sldId="394"/>
            <ac:spMk id="29" creationId="{8BB482B8-3882-D78E-E804-77331D36A05A}"/>
          </ac:spMkLst>
        </pc:spChg>
      </pc:sldChg>
      <pc:sldChg chg="modSp modNotes">
        <pc:chgData name="Charlie Duckerin" userId="S::charlie.duckerin@youngcitizens.org::04058c8d-ebef-4ec3-aaaf-fb1af59988ea" providerId="AD" clId="Web-{7E75A582-ADE1-3527-ADB8-42A1EC29FA24}" dt="2026-02-03T17:28:55.264" v="321"/>
        <pc:sldMkLst>
          <pc:docMk/>
          <pc:sldMk cId="2763751631" sldId="403"/>
        </pc:sldMkLst>
        <pc:spChg chg="mod">
          <ac:chgData name="Charlie Duckerin" userId="S::charlie.duckerin@youngcitizens.org::04058c8d-ebef-4ec3-aaaf-fb1af59988ea" providerId="AD" clId="Web-{7E75A582-ADE1-3527-ADB8-42A1EC29FA24}" dt="2026-02-03T17:23:35.903" v="100" actId="20577"/>
          <ac:spMkLst>
            <pc:docMk/>
            <pc:sldMk cId="2763751631" sldId="403"/>
            <ac:spMk id="26" creationId="{18B111D7-E565-5AE3-340F-0D49DE2CB2A2}"/>
          </ac:spMkLst>
        </pc:spChg>
        <pc:spChg chg="mod">
          <ac:chgData name="Charlie Duckerin" userId="S::charlie.duckerin@youngcitizens.org::04058c8d-ebef-4ec3-aaaf-fb1af59988ea" providerId="AD" clId="Web-{7E75A582-ADE1-3527-ADB8-42A1EC29FA24}" dt="2026-02-03T17:25:12.331" v="156" actId="20577"/>
          <ac:spMkLst>
            <pc:docMk/>
            <pc:sldMk cId="2763751631" sldId="403"/>
            <ac:spMk id="29" creationId="{868D176E-391E-E38E-7928-B8F6159F1C85}"/>
          </ac:spMkLst>
        </pc:spChg>
      </pc:sldChg>
      <pc:sldChg chg="modSp modNotes">
        <pc:chgData name="Charlie Duckerin" userId="S::charlie.duckerin@youngcitizens.org::04058c8d-ebef-4ec3-aaaf-fb1af59988ea" providerId="AD" clId="Web-{7E75A582-ADE1-3527-ADB8-42A1EC29FA24}" dt="2026-02-03T17:21:37.314" v="86"/>
        <pc:sldMkLst>
          <pc:docMk/>
          <pc:sldMk cId="593283713" sldId="404"/>
        </pc:sldMkLst>
        <pc:spChg chg="mod">
          <ac:chgData name="Charlie Duckerin" userId="S::charlie.duckerin@youngcitizens.org::04058c8d-ebef-4ec3-aaaf-fb1af59988ea" providerId="AD" clId="Web-{7E75A582-ADE1-3527-ADB8-42A1EC29FA24}" dt="2026-02-03T17:21:02.357" v="81" actId="20577"/>
          <ac:spMkLst>
            <pc:docMk/>
            <pc:sldMk cId="593283713" sldId="404"/>
            <ac:spMk id="29" creationId="{2328D2B8-F456-7855-8CF3-ACA10FACAB4D}"/>
          </ac:spMkLst>
        </pc:spChg>
      </pc:sldChg>
      <pc:sldChg chg="modSp">
        <pc:chgData name="Charlie Duckerin" userId="S::charlie.duckerin@youngcitizens.org::04058c8d-ebef-4ec3-aaaf-fb1af59988ea" providerId="AD" clId="Web-{7E75A582-ADE1-3527-ADB8-42A1EC29FA24}" dt="2026-02-03T16:58:52.725" v="28" actId="20577"/>
        <pc:sldMkLst>
          <pc:docMk/>
          <pc:sldMk cId="2285017161" sldId="407"/>
        </pc:sldMkLst>
        <pc:spChg chg="mod">
          <ac:chgData name="Charlie Duckerin" userId="S::charlie.duckerin@youngcitizens.org::04058c8d-ebef-4ec3-aaaf-fb1af59988ea" providerId="AD" clId="Web-{7E75A582-ADE1-3527-ADB8-42A1EC29FA24}" dt="2026-02-03T16:58:52.725" v="28" actId="20577"/>
          <ac:spMkLst>
            <pc:docMk/>
            <pc:sldMk cId="2285017161" sldId="407"/>
            <ac:spMk id="10" creationId="{38B3B175-45D9-7D11-0921-9CB0E1CC9556}"/>
          </ac:spMkLst>
        </pc:spChg>
        <pc:spChg chg="mod">
          <ac:chgData name="Charlie Duckerin" userId="S::charlie.duckerin@youngcitizens.org::04058c8d-ebef-4ec3-aaaf-fb1af59988ea" providerId="AD" clId="Web-{7E75A582-ADE1-3527-ADB8-42A1EC29FA24}" dt="2026-02-03T16:39:05.018" v="14" actId="20577"/>
          <ac:spMkLst>
            <pc:docMk/>
            <pc:sldMk cId="2285017161" sldId="407"/>
            <ac:spMk id="13" creationId="{CF02865C-1208-CBD8-EC42-9C5560B090CA}"/>
          </ac:spMkLst>
        </pc:spChg>
        <pc:spChg chg="mod">
          <ac:chgData name="Charlie Duckerin" userId="S::charlie.duckerin@youngcitizens.org::04058c8d-ebef-4ec3-aaaf-fb1af59988ea" providerId="AD" clId="Web-{7E75A582-ADE1-3527-ADB8-42A1EC29FA24}" dt="2026-02-03T16:46:22.622" v="25" actId="20577"/>
          <ac:spMkLst>
            <pc:docMk/>
            <pc:sldMk cId="2285017161" sldId="407"/>
            <ac:spMk id="15" creationId="{2839344E-B717-7064-01BA-BC89BFC401F7}"/>
          </ac:spMkLst>
        </pc:spChg>
      </pc:sldChg>
    </pc:docChg>
  </pc:docChgLst>
  <pc:docChgLst>
    <pc:chgData name="Akasa Pradhan" userId="S::akasa.pradhan@youngcitizens.org::d286d8a6-a6f2-42d9-a5d6-8042858f1c72" providerId="AD" clId="Web-{A0B0944F-61A1-6CEB-C5B0-A6928FBD9D5A}"/>
    <pc:docChg chg="modSld">
      <pc:chgData name="Akasa Pradhan" userId="S::akasa.pradhan@youngcitizens.org::d286d8a6-a6f2-42d9-a5d6-8042858f1c72" providerId="AD" clId="Web-{A0B0944F-61A1-6CEB-C5B0-A6928FBD9D5A}" dt="2026-01-16T13:49:18.518" v="1247"/>
      <pc:docMkLst>
        <pc:docMk/>
      </pc:docMkLst>
      <pc:sldChg chg="addSp delSp modSp modNotes">
        <pc:chgData name="Akasa Pradhan" userId="S::akasa.pradhan@youngcitizens.org::d286d8a6-a6f2-42d9-a5d6-8042858f1c72" providerId="AD" clId="Web-{A0B0944F-61A1-6CEB-C5B0-A6928FBD9D5A}" dt="2026-01-16T13:37:38.495" v="985" actId="14100"/>
        <pc:sldMkLst>
          <pc:docMk/>
          <pc:sldMk cId="725666105" sldId="388"/>
        </pc:sldMkLst>
        <pc:spChg chg="add mod">
          <ac:chgData name="Akasa Pradhan" userId="S::akasa.pradhan@youngcitizens.org::d286d8a6-a6f2-42d9-a5d6-8042858f1c72" providerId="AD" clId="Web-{A0B0944F-61A1-6CEB-C5B0-A6928FBD9D5A}" dt="2026-01-16T13:36:13.557" v="967" actId="14100"/>
          <ac:spMkLst>
            <pc:docMk/>
            <pc:sldMk cId="725666105" sldId="388"/>
            <ac:spMk id="6" creationId="{1A0A5B19-11D9-3A0E-BE9D-7A36C755B7B7}"/>
          </ac:spMkLst>
        </pc:spChg>
        <pc:spChg chg="mod">
          <ac:chgData name="Akasa Pradhan" userId="S::akasa.pradhan@youngcitizens.org::d286d8a6-a6f2-42d9-a5d6-8042858f1c72" providerId="AD" clId="Web-{A0B0944F-61A1-6CEB-C5B0-A6928FBD9D5A}" dt="2026-01-16T13:00:10.011" v="141" actId="20577"/>
          <ac:spMkLst>
            <pc:docMk/>
            <pc:sldMk cId="725666105" sldId="388"/>
            <ac:spMk id="7" creationId="{7D532339-C0DB-8C22-4CF6-4BC633A647E3}"/>
          </ac:spMkLst>
        </pc:spChg>
        <pc:spChg chg="add mod">
          <ac:chgData name="Akasa Pradhan" userId="S::akasa.pradhan@youngcitizens.org::d286d8a6-a6f2-42d9-a5d6-8042858f1c72" providerId="AD" clId="Web-{A0B0944F-61A1-6CEB-C5B0-A6928FBD9D5A}" dt="2026-01-16T13:36:35.573" v="977" actId="20577"/>
          <ac:spMkLst>
            <pc:docMk/>
            <pc:sldMk cId="725666105" sldId="388"/>
            <ac:spMk id="8" creationId="{3FE96BC9-D0FF-6B35-8FAB-80E75D884889}"/>
          </ac:spMkLst>
        </pc:spChg>
        <pc:picChg chg="add mod">
          <ac:chgData name="Akasa Pradhan" userId="S::akasa.pradhan@youngcitizens.org::d286d8a6-a6f2-42d9-a5d6-8042858f1c72" providerId="AD" clId="Web-{A0B0944F-61A1-6CEB-C5B0-A6928FBD9D5A}" dt="2026-01-16T13:36:50.308" v="978" actId="1076"/>
          <ac:picMkLst>
            <pc:docMk/>
            <pc:sldMk cId="725666105" sldId="388"/>
            <ac:picMk id="4" creationId="{224B7F07-9DB3-1652-F112-1D7DC8661B4B}"/>
          </ac:picMkLst>
        </pc:picChg>
        <pc:picChg chg="mod">
          <ac:chgData name="Akasa Pradhan" userId="S::akasa.pradhan@youngcitizens.org::d286d8a6-a6f2-42d9-a5d6-8042858f1c72" providerId="AD" clId="Web-{A0B0944F-61A1-6CEB-C5B0-A6928FBD9D5A}" dt="2026-01-16T13:34:50.322" v="947" actId="1076"/>
          <ac:picMkLst>
            <pc:docMk/>
            <pc:sldMk cId="725666105" sldId="388"/>
            <ac:picMk id="12" creationId="{DD751E96-4C67-729A-01DB-F4CEBDF73EBA}"/>
          </ac:picMkLst>
        </pc:picChg>
      </pc:sldChg>
      <pc:sldChg chg="addSp delSp modSp modNotes">
        <pc:chgData name="Akasa Pradhan" userId="S::akasa.pradhan@youngcitizens.org::d286d8a6-a6f2-42d9-a5d6-8042858f1c72" providerId="AD" clId="Web-{A0B0944F-61A1-6CEB-C5B0-A6928FBD9D5A}" dt="2026-01-16T13:38:00.605" v="987" actId="1076"/>
        <pc:sldMkLst>
          <pc:docMk/>
          <pc:sldMk cId="2622657827" sldId="398"/>
        </pc:sldMkLst>
        <pc:spChg chg="mod">
          <ac:chgData name="Akasa Pradhan" userId="S::akasa.pradhan@youngcitizens.org::d286d8a6-a6f2-42d9-a5d6-8042858f1c72" providerId="AD" clId="Web-{A0B0944F-61A1-6CEB-C5B0-A6928FBD9D5A}" dt="2026-01-16T13:38:00.605" v="987" actId="1076"/>
          <ac:spMkLst>
            <pc:docMk/>
            <pc:sldMk cId="2622657827" sldId="398"/>
            <ac:spMk id="3" creationId="{52E18BCD-03E9-C511-5030-3D6A729045CF}"/>
          </ac:spMkLst>
        </pc:spChg>
        <pc:spChg chg="mod">
          <ac:chgData name="Akasa Pradhan" userId="S::akasa.pradhan@youngcitizens.org::d286d8a6-a6f2-42d9-a5d6-8042858f1c72" providerId="AD" clId="Web-{A0B0944F-61A1-6CEB-C5B0-A6928FBD9D5A}" dt="2026-01-16T12:54:37.973" v="27" actId="1076"/>
          <ac:spMkLst>
            <pc:docMk/>
            <pc:sldMk cId="2622657827" sldId="398"/>
            <ac:spMk id="4" creationId="{CD6168B9-2CD6-8DA0-109C-12DBF8B2A269}"/>
          </ac:spMkLst>
        </pc:spChg>
        <pc:picChg chg="add mod">
          <ac:chgData name="Akasa Pradhan" userId="S::akasa.pradhan@youngcitizens.org::d286d8a6-a6f2-42d9-a5d6-8042858f1c72" providerId="AD" clId="Web-{A0B0944F-61A1-6CEB-C5B0-A6928FBD9D5A}" dt="2026-01-16T12:55:14.770" v="33" actId="1076"/>
          <ac:picMkLst>
            <pc:docMk/>
            <pc:sldMk cId="2622657827" sldId="398"/>
            <ac:picMk id="2" creationId="{8D30290B-7B70-11BA-E1C1-2F0AB0F6A9F6}"/>
          </ac:picMkLst>
        </pc:picChg>
        <pc:picChg chg="mod">
          <ac:chgData name="Akasa Pradhan" userId="S::akasa.pradhan@youngcitizens.org::d286d8a6-a6f2-42d9-a5d6-8042858f1c72" providerId="AD" clId="Web-{A0B0944F-61A1-6CEB-C5B0-A6928FBD9D5A}" dt="2026-01-16T12:54:45.035" v="31" actId="1076"/>
          <ac:picMkLst>
            <pc:docMk/>
            <pc:sldMk cId="2622657827" sldId="398"/>
            <ac:picMk id="6" creationId="{1E9FD061-7789-48EB-4CAE-8B582607DEA3}"/>
          </ac:picMkLst>
        </pc:picChg>
        <pc:picChg chg="add mod">
          <ac:chgData name="Akasa Pradhan" userId="S::akasa.pradhan@youngcitizens.org::d286d8a6-a6f2-42d9-a5d6-8042858f1c72" providerId="AD" clId="Web-{A0B0944F-61A1-6CEB-C5B0-A6928FBD9D5A}" dt="2026-01-16T13:37:55.761" v="986" actId="1076"/>
          <ac:picMkLst>
            <pc:docMk/>
            <pc:sldMk cId="2622657827" sldId="398"/>
            <ac:picMk id="8" creationId="{AA3131DA-E3FC-2EFB-97AF-3CB1B5345372}"/>
          </ac:picMkLst>
        </pc:picChg>
      </pc:sldChg>
      <pc:sldChg chg="addSp modSp">
        <pc:chgData name="Akasa Pradhan" userId="S::akasa.pradhan@youngcitizens.org::d286d8a6-a6f2-42d9-a5d6-8042858f1c72" providerId="AD" clId="Web-{A0B0944F-61A1-6CEB-C5B0-A6928FBD9D5A}" dt="2026-01-16T13:49:18.518" v="1247"/>
        <pc:sldMkLst>
          <pc:docMk/>
          <pc:sldMk cId="2453974221" sldId="399"/>
        </pc:sldMkLst>
        <pc:spChg chg="mod">
          <ac:chgData name="Akasa Pradhan" userId="S::akasa.pradhan@youngcitizens.org::d286d8a6-a6f2-42d9-a5d6-8042858f1c72" providerId="AD" clId="Web-{A0B0944F-61A1-6CEB-C5B0-A6928FBD9D5A}" dt="2026-01-16T13:38:42.355" v="999" actId="20577"/>
          <ac:spMkLst>
            <pc:docMk/>
            <pc:sldMk cId="2453974221" sldId="399"/>
            <ac:spMk id="7" creationId="{665FC70D-34B8-C17F-6791-5FB95E4E43AB}"/>
          </ac:spMkLst>
        </pc:spChg>
        <pc:spChg chg="add">
          <ac:chgData name="Akasa Pradhan" userId="S::akasa.pradhan@youngcitizens.org::d286d8a6-a6f2-42d9-a5d6-8042858f1c72" providerId="AD" clId="Web-{A0B0944F-61A1-6CEB-C5B0-A6928FBD9D5A}" dt="2026-01-16T13:47:14.234" v="1243"/>
          <ac:spMkLst>
            <pc:docMk/>
            <pc:sldMk cId="2453974221" sldId="399"/>
            <ac:spMk id="11" creationId="{0AD72D39-B0A2-26AA-B3D0-7F680BD1D12F}"/>
          </ac:spMkLst>
        </pc:spChg>
        <pc:spChg chg="add">
          <ac:chgData name="Akasa Pradhan" userId="S::akasa.pradhan@youngcitizens.org::d286d8a6-a6f2-42d9-a5d6-8042858f1c72" providerId="AD" clId="Web-{A0B0944F-61A1-6CEB-C5B0-A6928FBD9D5A}" dt="2026-01-16T13:47:14.265" v="1244"/>
          <ac:spMkLst>
            <pc:docMk/>
            <pc:sldMk cId="2453974221" sldId="399"/>
            <ac:spMk id="14" creationId="{2E2351F2-9E55-9FC0-8FE6-62327C3B2E51}"/>
          </ac:spMkLst>
        </pc:spChg>
        <pc:picChg chg="add mod">
          <ac:chgData name="Akasa Pradhan" userId="S::akasa.pradhan@youngcitizens.org::d286d8a6-a6f2-42d9-a5d6-8042858f1c72" providerId="AD" clId="Web-{A0B0944F-61A1-6CEB-C5B0-A6928FBD9D5A}" dt="2026-01-16T13:49:18.487" v="1245"/>
          <ac:picMkLst>
            <pc:docMk/>
            <pc:sldMk cId="2453974221" sldId="399"/>
            <ac:picMk id="8" creationId="{150D1844-0AEC-B141-14FB-2509C67B10DC}"/>
          </ac:picMkLst>
        </pc:picChg>
      </pc:sldChg>
    </pc:docChg>
  </pc:docChgLst>
  <pc:docChgLst>
    <pc:chgData name="Charlie Duckerin" userId="S::charlie.duckerin@youngcitizens.org::04058c8d-ebef-4ec3-aaaf-fb1af59988ea" providerId="AD" clId="Web-{3D74AACA-D495-A9D4-F3BC-1E92D8E27725}"/>
    <pc:docChg chg="addSld delSld modSld modSection">
      <pc:chgData name="Charlie Duckerin" userId="S::charlie.duckerin@youngcitizens.org::04058c8d-ebef-4ec3-aaaf-fb1af59988ea" providerId="AD" clId="Web-{3D74AACA-D495-A9D4-F3BC-1E92D8E27725}" dt="2026-01-22T17:02:26.439" v="13"/>
      <pc:docMkLst>
        <pc:docMk/>
      </pc:docMkLst>
      <pc:sldChg chg="modSp add modNotes">
        <pc:chgData name="Charlie Duckerin" userId="S::charlie.duckerin@youngcitizens.org::04058c8d-ebef-4ec3-aaaf-fb1af59988ea" providerId="AD" clId="Web-{3D74AACA-D495-A9D4-F3BC-1E92D8E27725}" dt="2026-01-22T17:02:09.844" v="11"/>
        <pc:sldMkLst>
          <pc:docMk/>
          <pc:sldMk cId="2341726024" sldId="412"/>
        </pc:sldMkLst>
        <pc:spChg chg="mod">
          <ac:chgData name="Charlie Duckerin" userId="S::charlie.duckerin@youngcitizens.org::04058c8d-ebef-4ec3-aaaf-fb1af59988ea" providerId="AD" clId="Web-{3D74AACA-D495-A9D4-F3BC-1E92D8E27725}" dt="2026-01-22T17:01:55.078" v="5" actId="14100"/>
          <ac:spMkLst>
            <pc:docMk/>
            <pc:sldMk cId="2341726024" sldId="412"/>
            <ac:spMk id="3" creationId="{EF8DAED6-4EA7-3166-241C-D88091E3917D}"/>
          </ac:spMkLst>
        </pc:spChg>
      </pc:sldChg>
    </pc:docChg>
  </pc:docChgLst>
  <pc:docChgLst>
    <pc:chgData name="Charlie Duckerin" userId="S::charlie.duckerin@youngcitizens.org::04058c8d-ebef-4ec3-aaaf-fb1af59988ea" providerId="AD" clId="Web-{113FA825-879F-E1D9-7560-516E4A747727}"/>
    <pc:docChg chg="modSld">
      <pc:chgData name="Charlie Duckerin" userId="S::charlie.duckerin@youngcitizens.org::04058c8d-ebef-4ec3-aaaf-fb1af59988ea" providerId="AD" clId="Web-{113FA825-879F-E1D9-7560-516E4A747727}" dt="2026-02-09T12:00:11.568" v="217" actId="1076"/>
      <pc:docMkLst>
        <pc:docMk/>
      </pc:docMkLst>
      <pc:sldChg chg="addSp delSp modSp">
        <pc:chgData name="Charlie Duckerin" userId="S::charlie.duckerin@youngcitizens.org::04058c8d-ebef-4ec3-aaaf-fb1af59988ea" providerId="AD" clId="Web-{113FA825-879F-E1D9-7560-516E4A747727}" dt="2026-02-09T12:00:11.568" v="217" actId="1076"/>
        <pc:sldMkLst>
          <pc:docMk/>
          <pc:sldMk cId="1166553337" sldId="378"/>
        </pc:sldMkLst>
        <pc:spChg chg="add mod">
          <ac:chgData name="Charlie Duckerin" userId="S::charlie.duckerin@youngcitizens.org::04058c8d-ebef-4ec3-aaaf-fb1af59988ea" providerId="AD" clId="Web-{113FA825-879F-E1D9-7560-516E4A747727}" dt="2026-02-09T10:34:42.594" v="198" actId="1076"/>
          <ac:spMkLst>
            <pc:docMk/>
            <pc:sldMk cId="1166553337" sldId="378"/>
            <ac:spMk id="4" creationId="{2D6DEB9D-342A-3BB1-685A-85D0B1B1D046}"/>
          </ac:spMkLst>
        </pc:spChg>
        <pc:spChg chg="add mod">
          <ac:chgData name="Charlie Duckerin" userId="S::charlie.duckerin@youngcitizens.org::04058c8d-ebef-4ec3-aaaf-fb1af59988ea" providerId="AD" clId="Web-{113FA825-879F-E1D9-7560-516E4A747727}" dt="2026-02-09T10:35:57.845" v="215" actId="1076"/>
          <ac:spMkLst>
            <pc:docMk/>
            <pc:sldMk cId="1166553337" sldId="378"/>
            <ac:spMk id="6" creationId="{47744CE9-F9DC-3198-7E5A-7E7E8FDD1CEB}"/>
          </ac:spMkLst>
        </pc:spChg>
        <pc:spChg chg="add mod">
          <ac:chgData name="Charlie Duckerin" userId="S::charlie.duckerin@youngcitizens.org::04058c8d-ebef-4ec3-aaaf-fb1af59988ea" providerId="AD" clId="Web-{113FA825-879F-E1D9-7560-516E4A747727}" dt="2026-02-09T12:00:11.568" v="217" actId="1076"/>
          <ac:spMkLst>
            <pc:docMk/>
            <pc:sldMk cId="1166553337" sldId="378"/>
            <ac:spMk id="10" creationId="{22D31CD4-4849-C515-B785-027293A44DC7}"/>
          </ac:spMkLst>
        </pc:spChg>
        <pc:spChg chg="add del">
          <ac:chgData name="Charlie Duckerin" userId="S::charlie.duckerin@youngcitizens.org::04058c8d-ebef-4ec3-aaaf-fb1af59988ea" providerId="AD" clId="Web-{113FA825-879F-E1D9-7560-516E4A747727}" dt="2026-02-09T10:31:35.059" v="126"/>
          <ac:spMkLst>
            <pc:docMk/>
            <pc:sldMk cId="1166553337" sldId="378"/>
            <ac:spMk id="13" creationId="{17725555-E482-ADB0-C3E3-7206469AF2C6}"/>
          </ac:spMkLst>
        </pc:spChg>
        <pc:spChg chg="mod">
          <ac:chgData name="Charlie Duckerin" userId="S::charlie.duckerin@youngcitizens.org::04058c8d-ebef-4ec3-aaaf-fb1af59988ea" providerId="AD" clId="Web-{113FA825-879F-E1D9-7560-516E4A747727}" dt="2026-02-09T10:31:47.028" v="135" actId="20577"/>
          <ac:spMkLst>
            <pc:docMk/>
            <pc:sldMk cId="1166553337" sldId="378"/>
            <ac:spMk id="15" creationId="{EF96C1BF-241E-1382-5021-FCA13423B9C7}"/>
          </ac:spMkLst>
        </pc:spChg>
        <pc:spChg chg="add mod">
          <ac:chgData name="Charlie Duckerin" userId="S::charlie.duckerin@youngcitizens.org::04058c8d-ebef-4ec3-aaaf-fb1af59988ea" providerId="AD" clId="Web-{113FA825-879F-E1D9-7560-516E4A747727}" dt="2026-02-09T10:31:58.466" v="142" actId="1076"/>
          <ac:spMkLst>
            <pc:docMk/>
            <pc:sldMk cId="1166553337" sldId="378"/>
            <ac:spMk id="16" creationId="{FE390265-629F-A7CB-0023-4860EDFF7AD4}"/>
          </ac:spMkLst>
        </pc:spChg>
        <pc:spChg chg="mod">
          <ac:chgData name="Charlie Duckerin" userId="S::charlie.duckerin@youngcitizens.org::04058c8d-ebef-4ec3-aaaf-fb1af59988ea" providerId="AD" clId="Web-{113FA825-879F-E1D9-7560-516E4A747727}" dt="2026-02-09T10:33:30.264" v="180" actId="1076"/>
          <ac:spMkLst>
            <pc:docMk/>
            <pc:sldMk cId="1166553337" sldId="378"/>
            <ac:spMk id="23" creationId="{F53DBC48-E563-AD0C-75F9-34B3C9A36CD8}"/>
          </ac:spMkLst>
        </pc:spChg>
        <pc:spChg chg="mod">
          <ac:chgData name="Charlie Duckerin" userId="S::charlie.duckerin@youngcitizens.org::04058c8d-ebef-4ec3-aaaf-fb1af59988ea" providerId="AD" clId="Web-{113FA825-879F-E1D9-7560-516E4A747727}" dt="2026-02-09T10:34:31.781" v="196" actId="1076"/>
          <ac:spMkLst>
            <pc:docMk/>
            <pc:sldMk cId="1166553337" sldId="378"/>
            <ac:spMk id="24" creationId="{E220E2B6-45DC-7815-39CC-4903700A70FC}"/>
          </ac:spMkLst>
        </pc:spChg>
        <pc:spChg chg="mod">
          <ac:chgData name="Charlie Duckerin" userId="S::charlie.duckerin@youngcitizens.org::04058c8d-ebef-4ec3-aaaf-fb1af59988ea" providerId="AD" clId="Web-{113FA825-879F-E1D9-7560-516E4A747727}" dt="2026-02-09T10:35:57.814" v="213" actId="1076"/>
          <ac:spMkLst>
            <pc:docMk/>
            <pc:sldMk cId="1166553337" sldId="378"/>
            <ac:spMk id="25" creationId="{61AD579F-1640-AABA-EFF9-05D6DA3075A3}"/>
          </ac:spMkLst>
        </pc:spChg>
        <pc:spChg chg="mod">
          <ac:chgData name="Charlie Duckerin" userId="S::charlie.duckerin@youngcitizens.org::04058c8d-ebef-4ec3-aaaf-fb1af59988ea" providerId="AD" clId="Web-{113FA825-879F-E1D9-7560-516E4A747727}" dt="2026-02-09T10:34:01.093" v="190" actId="1076"/>
          <ac:spMkLst>
            <pc:docMk/>
            <pc:sldMk cId="1166553337" sldId="378"/>
            <ac:spMk id="26" creationId="{53CDA320-8317-54FF-6FA6-C79739F28251}"/>
          </ac:spMkLst>
        </pc:spChg>
        <pc:spChg chg="mod">
          <ac:chgData name="Charlie Duckerin" userId="S::charlie.duckerin@youngcitizens.org::04058c8d-ebef-4ec3-aaaf-fb1af59988ea" providerId="AD" clId="Web-{113FA825-879F-E1D9-7560-516E4A747727}" dt="2026-02-09T10:34:47.891" v="199" actId="1076"/>
          <ac:spMkLst>
            <pc:docMk/>
            <pc:sldMk cId="1166553337" sldId="378"/>
            <ac:spMk id="27" creationId="{6B12463E-14EE-F07D-8B9C-68CFE2397091}"/>
          </ac:spMkLst>
        </pc:spChg>
        <pc:spChg chg="mod">
          <ac:chgData name="Charlie Duckerin" userId="S::charlie.duckerin@youngcitizens.org::04058c8d-ebef-4ec3-aaaf-fb1af59988ea" providerId="AD" clId="Web-{113FA825-879F-E1D9-7560-516E4A747727}" dt="2026-02-09T10:35:57.829" v="214" actId="1076"/>
          <ac:spMkLst>
            <pc:docMk/>
            <pc:sldMk cId="1166553337" sldId="378"/>
            <ac:spMk id="28" creationId="{145EA95B-2DC3-E48F-E03B-64898DEA9006}"/>
          </ac:spMkLst>
        </pc:spChg>
        <pc:picChg chg="add del mod">
          <ac:chgData name="Charlie Duckerin" userId="S::charlie.duckerin@youngcitizens.org::04058c8d-ebef-4ec3-aaaf-fb1af59988ea" providerId="AD" clId="Web-{113FA825-879F-E1D9-7560-516E4A747727}" dt="2026-02-09T10:26:36.050" v="30"/>
          <ac:picMkLst>
            <pc:docMk/>
            <pc:sldMk cId="1166553337" sldId="378"/>
            <ac:picMk id="2" creationId="{B100D30F-9F43-B05F-9C67-2C64CD4DC33E}"/>
          </ac:picMkLst>
        </pc:picChg>
        <pc:picChg chg="add del mod">
          <ac:chgData name="Charlie Duckerin" userId="S::charlie.duckerin@youngcitizens.org::04058c8d-ebef-4ec3-aaaf-fb1af59988ea" providerId="AD" clId="Web-{113FA825-879F-E1D9-7560-516E4A747727}" dt="2026-02-09T10:28:06.429" v="70"/>
          <ac:picMkLst>
            <pc:docMk/>
            <pc:sldMk cId="1166553337" sldId="378"/>
            <ac:picMk id="8" creationId="{3BE30AB8-DB9E-7E44-1312-4CDA91DA97BE}"/>
          </ac:picMkLst>
        </pc:picChg>
        <pc:picChg chg="add del mod">
          <ac:chgData name="Charlie Duckerin" userId="S::charlie.duckerin@youngcitizens.org::04058c8d-ebef-4ec3-aaaf-fb1af59988ea" providerId="AD" clId="Web-{113FA825-879F-E1D9-7560-516E4A747727}" dt="2026-02-09T10:29:56.901" v="88"/>
          <ac:picMkLst>
            <pc:docMk/>
            <pc:sldMk cId="1166553337" sldId="378"/>
            <ac:picMk id="11" creationId="{27A68153-E08F-922A-F06B-1C7A14F9973F}"/>
          </ac:picMkLst>
        </pc:picChg>
      </pc:sldChg>
    </pc:docChg>
  </pc:docChgLst>
  <pc:docChgLst>
    <pc:chgData clId="Web-{E25C9EF8-D6B6-2193-5EF0-F0ADAAFD1C68}"/>
    <pc:docChg chg="modSld">
      <pc:chgData name="" userId="" providerId="" clId="Web-{E25C9EF8-D6B6-2193-5EF0-F0ADAAFD1C68}" dt="2026-01-16T15:35:39.591" v="0" actId="20577"/>
      <pc:docMkLst>
        <pc:docMk/>
      </pc:docMkLst>
    </pc:docChg>
  </pc:docChgLst>
  <pc:docChgLst>
    <pc:chgData name="Charlie Duckerin" userId="S::charlie.duckerin@youngcitizens.org::04058c8d-ebef-4ec3-aaaf-fb1af59988ea" providerId="AD" clId="Web-{28D49C9B-4B40-14AE-6AC3-6F757625EBDC}"/>
    <pc:docChg chg="addSld">
      <pc:chgData name="Charlie Duckerin" userId="S::charlie.duckerin@youngcitizens.org::04058c8d-ebef-4ec3-aaaf-fb1af59988ea" providerId="AD" clId="Web-{28D49C9B-4B40-14AE-6AC3-6F757625EBDC}" dt="2026-01-12T11:27:39.758" v="0"/>
      <pc:docMkLst>
        <pc:docMk/>
      </pc:docMkLst>
    </pc:docChg>
  </pc:docChgLst>
  <pc:docChgLst>
    <pc:chgData name="Charlie Duckerin" userId="S::charlie.duckerin@youngcitizens.org::04058c8d-ebef-4ec3-aaaf-fb1af59988ea" providerId="AD" clId="Web-{2D40B1CB-94DF-AEB0-14CE-0B8C4386DD35}"/>
    <pc:docChg chg="addSld modSld">
      <pc:chgData name="Charlie Duckerin" userId="S::charlie.duckerin@youngcitizens.org::04058c8d-ebef-4ec3-aaaf-fb1af59988ea" providerId="AD" clId="Web-{2D40B1CB-94DF-AEB0-14CE-0B8C4386DD35}" dt="2026-01-12T14:55:58.398" v="145" actId="1076"/>
      <pc:docMkLst>
        <pc:docMk/>
      </pc:docMkLst>
      <pc:sldChg chg="modSp add modNotes">
        <pc:chgData name="Charlie Duckerin" userId="S::charlie.duckerin@youngcitizens.org::04058c8d-ebef-4ec3-aaaf-fb1af59988ea" providerId="AD" clId="Web-{2D40B1CB-94DF-AEB0-14CE-0B8C4386DD35}" dt="2026-01-12T14:55:58.398" v="145" actId="1076"/>
        <pc:sldMkLst>
          <pc:docMk/>
          <pc:sldMk cId="774297655" sldId="393"/>
        </pc:sldMkLst>
        <pc:spChg chg="mod">
          <ac:chgData name="Charlie Duckerin" userId="S::charlie.duckerin@youngcitizens.org::04058c8d-ebef-4ec3-aaaf-fb1af59988ea" providerId="AD" clId="Web-{2D40B1CB-94DF-AEB0-14CE-0B8C4386DD35}" dt="2026-01-12T14:44:11.338" v="55" actId="20577"/>
          <ac:spMkLst>
            <pc:docMk/>
            <pc:sldMk cId="774297655" sldId="393"/>
            <ac:spMk id="5" creationId="{5A05BF02-6C83-F545-C9DD-97CE60ED050C}"/>
          </ac:spMkLst>
        </pc:spChg>
        <pc:spChg chg="mod">
          <ac:chgData name="Charlie Duckerin" userId="S::charlie.duckerin@youngcitizens.org::04058c8d-ebef-4ec3-aaaf-fb1af59988ea" providerId="AD" clId="Web-{2D40B1CB-94DF-AEB0-14CE-0B8C4386DD35}" dt="2026-01-12T13:45:21.870" v="15" actId="20577"/>
          <ac:spMkLst>
            <pc:docMk/>
            <pc:sldMk cId="774297655" sldId="393"/>
            <ac:spMk id="8" creationId="{4E844DC2-862D-072C-E439-82F71A0EDB10}"/>
          </ac:spMkLst>
        </pc:spChg>
        <pc:spChg chg="mod">
          <ac:chgData name="Charlie Duckerin" userId="S::charlie.duckerin@youngcitizens.org::04058c8d-ebef-4ec3-aaaf-fb1af59988ea" providerId="AD" clId="Web-{2D40B1CB-94DF-AEB0-14CE-0B8C4386DD35}" dt="2026-01-12T13:45:36.168" v="16" actId="20577"/>
          <ac:spMkLst>
            <pc:docMk/>
            <pc:sldMk cId="774297655" sldId="393"/>
            <ac:spMk id="10" creationId="{4CA01719-2855-9240-9EEC-B6A6A87758B2}"/>
          </ac:spMkLst>
        </pc:spChg>
        <pc:spChg chg="mod">
          <ac:chgData name="Charlie Duckerin" userId="S::charlie.duckerin@youngcitizens.org::04058c8d-ebef-4ec3-aaaf-fb1af59988ea" providerId="AD" clId="Web-{2D40B1CB-94DF-AEB0-14CE-0B8C4386DD35}" dt="2026-01-12T13:45:43.168" v="17" actId="20577"/>
          <ac:spMkLst>
            <pc:docMk/>
            <pc:sldMk cId="774297655" sldId="393"/>
            <ac:spMk id="11" creationId="{0CE0BD98-2591-A39D-2176-552D94D9F455}"/>
          </ac:spMkLst>
        </pc:spChg>
        <pc:spChg chg="mod">
          <ac:chgData name="Charlie Duckerin" userId="S::charlie.duckerin@youngcitizens.org::04058c8d-ebef-4ec3-aaaf-fb1af59988ea" providerId="AD" clId="Web-{2D40B1CB-94DF-AEB0-14CE-0B8C4386DD35}" dt="2026-01-12T14:55:58.226" v="142" actId="1076"/>
          <ac:spMkLst>
            <pc:docMk/>
            <pc:sldMk cId="774297655" sldId="393"/>
            <ac:spMk id="23" creationId="{6B4F8B6A-B228-4352-9CB4-AD3264982E97}"/>
          </ac:spMkLst>
        </pc:spChg>
        <pc:spChg chg="mod">
          <ac:chgData name="Charlie Duckerin" userId="S::charlie.duckerin@youngcitizens.org::04058c8d-ebef-4ec3-aaaf-fb1af59988ea" providerId="AD" clId="Web-{2D40B1CB-94DF-AEB0-14CE-0B8C4386DD35}" dt="2026-01-12T14:55:58.289" v="143" actId="1076"/>
          <ac:spMkLst>
            <pc:docMk/>
            <pc:sldMk cId="774297655" sldId="393"/>
            <ac:spMk id="26" creationId="{C28198F9-26F2-BC94-5A31-7BAEBAB4034F}"/>
          </ac:spMkLst>
        </pc:spChg>
        <pc:spChg chg="mod">
          <ac:chgData name="Charlie Duckerin" userId="S::charlie.duckerin@youngcitizens.org::04058c8d-ebef-4ec3-aaaf-fb1af59988ea" providerId="AD" clId="Web-{2D40B1CB-94DF-AEB0-14CE-0B8C4386DD35}" dt="2026-01-12T14:55:58.351" v="144" actId="1076"/>
          <ac:spMkLst>
            <pc:docMk/>
            <pc:sldMk cId="774297655" sldId="393"/>
            <ac:spMk id="29" creationId="{438AEA35-A4A2-4464-D41C-F1E1E24E2069}"/>
          </ac:spMkLst>
        </pc:spChg>
        <pc:spChg chg="mod">
          <ac:chgData name="Charlie Duckerin" userId="S::charlie.duckerin@youngcitizens.org::04058c8d-ebef-4ec3-aaaf-fb1af59988ea" providerId="AD" clId="Web-{2D40B1CB-94DF-AEB0-14CE-0B8C4386DD35}" dt="2026-01-12T14:55:58.398" v="145" actId="1076"/>
          <ac:spMkLst>
            <pc:docMk/>
            <pc:sldMk cId="774297655" sldId="393"/>
            <ac:spMk id="31" creationId="{97C6EF7C-68AD-B6E7-D0F6-A2DC2AD30DA7}"/>
          </ac:spMkLst>
        </pc:spChg>
      </pc:sldChg>
      <pc:sldChg chg="addSp delSp modSp add">
        <pc:chgData name="Charlie Duckerin" userId="S::charlie.duckerin@youngcitizens.org::04058c8d-ebef-4ec3-aaaf-fb1af59988ea" providerId="AD" clId="Web-{2D40B1CB-94DF-AEB0-14CE-0B8C4386DD35}" dt="2026-01-12T13:49:24.860" v="36" actId="20577"/>
        <pc:sldMkLst>
          <pc:docMk/>
          <pc:sldMk cId="354385653" sldId="394"/>
        </pc:sldMkLst>
        <pc:spChg chg="mod">
          <ac:chgData name="Charlie Duckerin" userId="S::charlie.duckerin@youngcitizens.org::04058c8d-ebef-4ec3-aaaf-fb1af59988ea" providerId="AD" clId="Web-{2D40B1CB-94DF-AEB0-14CE-0B8C4386DD35}" dt="2026-01-12T13:49:24.860" v="36" actId="20577"/>
          <ac:spMkLst>
            <pc:docMk/>
            <pc:sldMk cId="354385653" sldId="394"/>
            <ac:spMk id="5" creationId="{720A180C-5B7D-62A1-676C-52AE6AAAC988}"/>
          </ac:spMkLst>
        </pc:spChg>
        <pc:spChg chg="mod">
          <ac:chgData name="Charlie Duckerin" userId="S::charlie.duckerin@youngcitizens.org::04058c8d-ebef-4ec3-aaaf-fb1af59988ea" providerId="AD" clId="Web-{2D40B1CB-94DF-AEB0-14CE-0B8C4386DD35}" dt="2026-01-12T13:46:04.934" v="19" actId="20577"/>
          <ac:spMkLst>
            <pc:docMk/>
            <pc:sldMk cId="354385653" sldId="394"/>
            <ac:spMk id="8" creationId="{833A2F57-A7A8-590B-B70D-CEACD079BB95}"/>
          </ac:spMkLst>
        </pc:spChg>
        <pc:spChg chg="mod">
          <ac:chgData name="Charlie Duckerin" userId="S::charlie.duckerin@youngcitizens.org::04058c8d-ebef-4ec3-aaaf-fb1af59988ea" providerId="AD" clId="Web-{2D40B1CB-94DF-AEB0-14CE-0B8C4386DD35}" dt="2026-01-12T13:46:41.498" v="27" actId="20577"/>
          <ac:spMkLst>
            <pc:docMk/>
            <pc:sldMk cId="354385653" sldId="394"/>
            <ac:spMk id="10" creationId="{FBE399DF-76AB-FD0B-0CA0-16E1BDE78BFB}"/>
          </ac:spMkLst>
        </pc:spChg>
        <pc:spChg chg="mod">
          <ac:chgData name="Charlie Duckerin" userId="S::charlie.duckerin@youngcitizens.org::04058c8d-ebef-4ec3-aaaf-fb1af59988ea" providerId="AD" clId="Web-{2D40B1CB-94DF-AEB0-14CE-0B8C4386DD35}" dt="2026-01-12T13:46:49.826" v="29" actId="20577"/>
          <ac:spMkLst>
            <pc:docMk/>
            <pc:sldMk cId="354385653" sldId="394"/>
            <ac:spMk id="11" creationId="{A095A784-11BF-BCF1-7EF3-03C65F2A2FAB}"/>
          </ac:spMkLst>
        </pc:spChg>
        <pc:picChg chg="add mod ord">
          <ac:chgData name="Charlie Duckerin" userId="S::charlie.duckerin@youngcitizens.org::04058c8d-ebef-4ec3-aaaf-fb1af59988ea" providerId="AD" clId="Web-{2D40B1CB-94DF-AEB0-14CE-0B8C4386DD35}" dt="2026-01-12T13:46:22.982" v="24"/>
          <ac:picMkLst>
            <pc:docMk/>
            <pc:sldMk cId="354385653" sldId="394"/>
            <ac:picMk id="4" creationId="{9191251A-07C5-4EF1-5ECE-8CD24F2BFB49}"/>
          </ac:picMkLst>
        </pc:picChg>
        <pc:picChg chg="add mod ord">
          <ac:chgData name="Charlie Duckerin" userId="S::charlie.duckerin@youngcitizens.org::04058c8d-ebef-4ec3-aaaf-fb1af59988ea" providerId="AD" clId="Web-{2D40B1CB-94DF-AEB0-14CE-0B8C4386DD35}" dt="2026-01-12T13:47:28.905" v="34"/>
          <ac:picMkLst>
            <pc:docMk/>
            <pc:sldMk cId="354385653" sldId="394"/>
            <ac:picMk id="15" creationId="{93AFC0C3-7470-ECB7-FE7A-FCA7EB3E225F}"/>
          </ac:picMkLst>
        </pc:picChg>
      </pc:sldChg>
    </pc:docChg>
  </pc:docChgLst>
  <pc:docChgLst>
    <pc:chgData name="Akasa Pradhan" userId="S::akasa.pradhan@youngcitizens.org::d286d8a6-a6f2-42d9-a5d6-8042858f1c72" providerId="AD" clId="Web-{7DE82F37-0F2B-0191-C4A5-A6DAA05AF33C}"/>
    <pc:docChg chg="modSld">
      <pc:chgData name="Akasa Pradhan" userId="S::akasa.pradhan@youngcitizens.org::d286d8a6-a6f2-42d9-a5d6-8042858f1c72" providerId="AD" clId="Web-{7DE82F37-0F2B-0191-C4A5-A6DAA05AF33C}" dt="2026-02-09T09:31:24.217" v="31"/>
      <pc:docMkLst>
        <pc:docMk/>
      </pc:docMkLst>
      <pc:sldChg chg="modSp">
        <pc:chgData name="Akasa Pradhan" userId="S::akasa.pradhan@youngcitizens.org::d286d8a6-a6f2-42d9-a5d6-8042858f1c72" providerId="AD" clId="Web-{7DE82F37-0F2B-0191-C4A5-A6DAA05AF33C}" dt="2026-02-09T09:28:48.761" v="3" actId="20577"/>
        <pc:sldMkLst>
          <pc:docMk/>
          <pc:sldMk cId="163907502" sldId="347"/>
        </pc:sldMkLst>
        <pc:spChg chg="mod">
          <ac:chgData name="Akasa Pradhan" userId="S::akasa.pradhan@youngcitizens.org::d286d8a6-a6f2-42d9-a5d6-8042858f1c72" providerId="AD" clId="Web-{7DE82F37-0F2B-0191-C4A5-A6DAA05AF33C}" dt="2026-02-09T09:28:44.214" v="1" actId="20577"/>
          <ac:spMkLst>
            <pc:docMk/>
            <pc:sldMk cId="163907502" sldId="347"/>
            <ac:spMk id="34" creationId="{7DA97413-5BA0-2B73-758C-07904A1B438D}"/>
          </ac:spMkLst>
        </pc:spChg>
        <pc:spChg chg="mod">
          <ac:chgData name="Akasa Pradhan" userId="S::akasa.pradhan@youngcitizens.org::d286d8a6-a6f2-42d9-a5d6-8042858f1c72" providerId="AD" clId="Web-{7DE82F37-0F2B-0191-C4A5-A6DAA05AF33C}" dt="2026-02-09T09:28:48.761" v="3" actId="20577"/>
          <ac:spMkLst>
            <pc:docMk/>
            <pc:sldMk cId="163907502" sldId="347"/>
            <ac:spMk id="44" creationId="{C60D527C-54BB-3D13-4927-D02B1C75D5D8}"/>
          </ac:spMkLst>
        </pc:spChg>
      </pc:sldChg>
      <pc:sldChg chg="modNotes">
        <pc:chgData name="Akasa Pradhan" userId="S::akasa.pradhan@youngcitizens.org::d286d8a6-a6f2-42d9-a5d6-8042858f1c72" providerId="AD" clId="Web-{7DE82F37-0F2B-0191-C4A5-A6DAA05AF33C}" dt="2026-02-09T09:29:37.778" v="8"/>
        <pc:sldMkLst>
          <pc:docMk/>
          <pc:sldMk cId="2703402522" sldId="354"/>
        </pc:sldMkLst>
      </pc:sldChg>
      <pc:sldChg chg="modNotes">
        <pc:chgData name="Akasa Pradhan" userId="S::akasa.pradhan@youngcitizens.org::d286d8a6-a6f2-42d9-a5d6-8042858f1c72" providerId="AD" clId="Web-{7DE82F37-0F2B-0191-C4A5-A6DAA05AF33C}" dt="2026-02-09T09:31:24.217" v="31"/>
        <pc:sldMkLst>
          <pc:docMk/>
          <pc:sldMk cId="1166553337" sldId="378"/>
        </pc:sldMkLst>
      </pc:sldChg>
      <pc:sldChg chg="modSp">
        <pc:chgData name="Akasa Pradhan" userId="S::akasa.pradhan@youngcitizens.org::d286d8a6-a6f2-42d9-a5d6-8042858f1c72" providerId="AD" clId="Web-{7DE82F37-0F2B-0191-C4A5-A6DAA05AF33C}" dt="2026-02-09T09:30:07.247" v="23" actId="20577"/>
        <pc:sldMkLst>
          <pc:docMk/>
          <pc:sldMk cId="609452620" sldId="408"/>
        </pc:sldMkLst>
        <pc:spChg chg="mod">
          <ac:chgData name="Akasa Pradhan" userId="S::akasa.pradhan@youngcitizens.org::d286d8a6-a6f2-42d9-a5d6-8042858f1c72" providerId="AD" clId="Web-{7DE82F37-0F2B-0191-C4A5-A6DAA05AF33C}" dt="2026-02-09T09:30:07.247" v="23" actId="20577"/>
          <ac:spMkLst>
            <pc:docMk/>
            <pc:sldMk cId="609452620" sldId="408"/>
            <ac:spMk id="8" creationId="{55A1418D-81C3-33C2-2B27-3E7D7B8FF028}"/>
          </ac:spMkLst>
        </pc:spChg>
      </pc:sldChg>
    </pc:docChg>
  </pc:docChgLst>
  <pc:docChgLst>
    <pc:chgData name="Charlie Duckerin" userId="S::charlie.duckerin@youngcitizens.org::04058c8d-ebef-4ec3-aaaf-fb1af59988ea" providerId="AD" clId="Web-{C8F65C55-3BE0-6580-9D16-116C0D37B59A}"/>
    <pc:docChg chg="addSld delSld modSld">
      <pc:chgData name="Charlie Duckerin" userId="S::charlie.duckerin@youngcitizens.org::04058c8d-ebef-4ec3-aaaf-fb1af59988ea" providerId="AD" clId="Web-{C8F65C55-3BE0-6580-9D16-116C0D37B59A}" dt="2026-01-13T11:54:05.060" v="822" actId="20577"/>
      <pc:docMkLst>
        <pc:docMk/>
      </pc:docMkLst>
      <pc:sldChg chg="add del">
        <pc:chgData name="Charlie Duckerin" userId="S::charlie.duckerin@youngcitizens.org::04058c8d-ebef-4ec3-aaaf-fb1af59988ea" providerId="AD" clId="Web-{C8F65C55-3BE0-6580-9D16-116C0D37B59A}" dt="2026-01-12T15:03:16.549" v="15"/>
        <pc:sldMkLst>
          <pc:docMk/>
          <pc:sldMk cId="1196570407" sldId="361"/>
        </pc:sldMkLst>
      </pc:sldChg>
      <pc:sldChg chg="modSp">
        <pc:chgData name="Charlie Duckerin" userId="S::charlie.duckerin@youngcitizens.org::04058c8d-ebef-4ec3-aaaf-fb1af59988ea" providerId="AD" clId="Web-{C8F65C55-3BE0-6580-9D16-116C0D37B59A}" dt="2026-01-12T15:43:57.145" v="553" actId="20577"/>
        <pc:sldMkLst>
          <pc:docMk/>
          <pc:sldMk cId="2498519256" sldId="365"/>
        </pc:sldMkLst>
        <pc:spChg chg="mod">
          <ac:chgData name="Charlie Duckerin" userId="S::charlie.duckerin@youngcitizens.org::04058c8d-ebef-4ec3-aaaf-fb1af59988ea" providerId="AD" clId="Web-{C8F65C55-3BE0-6580-9D16-116C0D37B59A}" dt="2026-01-12T15:43:57.145" v="553" actId="20577"/>
          <ac:spMkLst>
            <pc:docMk/>
            <pc:sldMk cId="2498519256" sldId="365"/>
            <ac:spMk id="3" creationId="{52E18BCD-03E9-C511-5030-3D6A729045CF}"/>
          </ac:spMkLst>
        </pc:spChg>
      </pc:sldChg>
      <pc:sldChg chg="delSp modSp">
        <pc:chgData name="Charlie Duckerin" userId="S::charlie.duckerin@youngcitizens.org::04058c8d-ebef-4ec3-aaaf-fb1af59988ea" providerId="AD" clId="Web-{C8F65C55-3BE0-6580-9D16-116C0D37B59A}" dt="2026-01-12T15:44:15.130" v="558" actId="20577"/>
        <pc:sldMkLst>
          <pc:docMk/>
          <pc:sldMk cId="891836326" sldId="380"/>
        </pc:sldMkLst>
        <pc:spChg chg="mod">
          <ac:chgData name="Charlie Duckerin" userId="S::charlie.duckerin@youngcitizens.org::04058c8d-ebef-4ec3-aaaf-fb1af59988ea" providerId="AD" clId="Web-{C8F65C55-3BE0-6580-9D16-116C0D37B59A}" dt="2026-01-12T15:44:15.130" v="558" actId="20577"/>
          <ac:spMkLst>
            <pc:docMk/>
            <pc:sldMk cId="891836326" sldId="380"/>
            <ac:spMk id="3" creationId="{8AF2F644-0C2D-E65A-160B-E1050994E2CD}"/>
          </ac:spMkLst>
        </pc:spChg>
      </pc:sldChg>
      <pc:sldChg chg="addSp delSp modSp add">
        <pc:chgData name="Charlie Duckerin" userId="S::charlie.duckerin@youngcitizens.org::04058c8d-ebef-4ec3-aaaf-fb1af59988ea" providerId="AD" clId="Web-{C8F65C55-3BE0-6580-9D16-116C0D37B59A}" dt="2026-01-13T11:53:09.700" v="808"/>
        <pc:sldMkLst>
          <pc:docMk/>
          <pc:sldMk cId="725666105" sldId="388"/>
        </pc:sldMkLst>
        <pc:spChg chg="mod">
          <ac:chgData name="Charlie Duckerin" userId="S::charlie.duckerin@youngcitizens.org::04058c8d-ebef-4ec3-aaaf-fb1af59988ea" providerId="AD" clId="Web-{C8F65C55-3BE0-6580-9D16-116C0D37B59A}" dt="2026-01-12T15:51:37.407" v="695" actId="20577"/>
          <ac:spMkLst>
            <pc:docMk/>
            <pc:sldMk cId="725666105" sldId="388"/>
            <ac:spMk id="7" creationId="{7D532339-C0DB-8C22-4CF6-4BC633A647E3}"/>
          </ac:spMkLst>
        </pc:spChg>
      </pc:sldChg>
      <pc:sldChg chg="modSp modNotes">
        <pc:chgData name="Charlie Duckerin" userId="S::charlie.duckerin@youngcitizens.org::04058c8d-ebef-4ec3-aaaf-fb1af59988ea" providerId="AD" clId="Web-{C8F65C55-3BE0-6580-9D16-116C0D37B59A}" dt="2026-01-12T15:14:05.624" v="105" actId="20577"/>
        <pc:sldMkLst>
          <pc:docMk/>
          <pc:sldMk cId="774297655" sldId="393"/>
        </pc:sldMkLst>
        <pc:spChg chg="mod">
          <ac:chgData name="Charlie Duckerin" userId="S::charlie.duckerin@youngcitizens.org::04058c8d-ebef-4ec3-aaaf-fb1af59988ea" providerId="AD" clId="Web-{C8F65C55-3BE0-6580-9D16-116C0D37B59A}" dt="2026-01-12T15:14:05.624" v="105" actId="20577"/>
          <ac:spMkLst>
            <pc:docMk/>
            <pc:sldMk cId="774297655" sldId="393"/>
            <ac:spMk id="5" creationId="{5A05BF02-6C83-F545-C9DD-97CE60ED050C}"/>
          </ac:spMkLst>
        </pc:spChg>
        <pc:spChg chg="mod">
          <ac:chgData name="Charlie Duckerin" userId="S::charlie.duckerin@youngcitizens.org::04058c8d-ebef-4ec3-aaaf-fb1af59988ea" providerId="AD" clId="Web-{C8F65C55-3BE0-6580-9D16-116C0D37B59A}" dt="2026-01-12T15:08:26.634" v="33" actId="20577"/>
          <ac:spMkLst>
            <pc:docMk/>
            <pc:sldMk cId="774297655" sldId="393"/>
            <ac:spMk id="8" creationId="{4E844DC2-862D-072C-E439-82F71A0EDB10}"/>
          </ac:spMkLst>
        </pc:spChg>
        <pc:spChg chg="mod">
          <ac:chgData name="Charlie Duckerin" userId="S::charlie.duckerin@youngcitizens.org::04058c8d-ebef-4ec3-aaaf-fb1af59988ea" providerId="AD" clId="Web-{C8F65C55-3BE0-6580-9D16-116C0D37B59A}" dt="2026-01-12T15:08:50.025" v="37" actId="20577"/>
          <ac:spMkLst>
            <pc:docMk/>
            <pc:sldMk cId="774297655" sldId="393"/>
            <ac:spMk id="10" creationId="{4CA01719-2855-9240-9EEC-B6A6A87758B2}"/>
          </ac:spMkLst>
        </pc:spChg>
        <pc:spChg chg="mod">
          <ac:chgData name="Charlie Duckerin" userId="S::charlie.duckerin@youngcitizens.org::04058c8d-ebef-4ec3-aaaf-fb1af59988ea" providerId="AD" clId="Web-{C8F65C55-3BE0-6580-9D16-116C0D37B59A}" dt="2026-01-12T15:09:01.088" v="42" actId="20577"/>
          <ac:spMkLst>
            <pc:docMk/>
            <pc:sldMk cId="774297655" sldId="393"/>
            <ac:spMk id="11" creationId="{0CE0BD98-2591-A39D-2176-552D94D9F455}"/>
          </ac:spMkLst>
        </pc:spChg>
        <pc:spChg chg="mod">
          <ac:chgData name="Charlie Duckerin" userId="S::charlie.duckerin@youngcitizens.org::04058c8d-ebef-4ec3-aaaf-fb1af59988ea" providerId="AD" clId="Web-{C8F65C55-3BE0-6580-9D16-116C0D37B59A}" dt="2026-01-12T15:08:19.384" v="30" actId="1076"/>
          <ac:spMkLst>
            <pc:docMk/>
            <pc:sldMk cId="774297655" sldId="393"/>
            <ac:spMk id="23" creationId="{6B4F8B6A-B228-4352-9CB4-AD3264982E97}"/>
          </ac:spMkLst>
        </pc:spChg>
        <pc:spChg chg="mod">
          <ac:chgData name="Charlie Duckerin" userId="S::charlie.duckerin@youngcitizens.org::04058c8d-ebef-4ec3-aaaf-fb1af59988ea" providerId="AD" clId="Web-{C8F65C55-3BE0-6580-9D16-116C0D37B59A}" dt="2026-01-12T15:08:42.619" v="34" actId="1076"/>
          <ac:spMkLst>
            <pc:docMk/>
            <pc:sldMk cId="774297655" sldId="393"/>
            <ac:spMk id="26" creationId="{C28198F9-26F2-BC94-5A31-7BAEBAB4034F}"/>
          </ac:spMkLst>
        </pc:spChg>
        <pc:spChg chg="mod">
          <ac:chgData name="Charlie Duckerin" userId="S::charlie.duckerin@youngcitizens.org::04058c8d-ebef-4ec3-aaaf-fb1af59988ea" providerId="AD" clId="Web-{C8F65C55-3BE0-6580-9D16-116C0D37B59A}" dt="2026-01-12T15:08:53.853" v="38" actId="1076"/>
          <ac:spMkLst>
            <pc:docMk/>
            <pc:sldMk cId="774297655" sldId="393"/>
            <ac:spMk id="29" creationId="{438AEA35-A4A2-4464-D41C-F1E1E24E2069}"/>
          </ac:spMkLst>
        </pc:spChg>
        <pc:spChg chg="mod">
          <ac:chgData name="Charlie Duckerin" userId="S::charlie.duckerin@youngcitizens.org::04058c8d-ebef-4ec3-aaaf-fb1af59988ea" providerId="AD" clId="Web-{C8F65C55-3BE0-6580-9D16-116C0D37B59A}" dt="2026-01-12T15:09:02.822" v="43" actId="1076"/>
          <ac:spMkLst>
            <pc:docMk/>
            <pc:sldMk cId="774297655" sldId="393"/>
            <ac:spMk id="31" creationId="{97C6EF7C-68AD-B6E7-D0F6-A2DC2AD30DA7}"/>
          </ac:spMkLst>
        </pc:spChg>
      </pc:sldChg>
      <pc:sldChg chg="modSp modNotes">
        <pc:chgData name="Charlie Duckerin" userId="S::charlie.duckerin@youngcitizens.org::04058c8d-ebef-4ec3-aaaf-fb1af59988ea" providerId="AD" clId="Web-{C8F65C55-3BE0-6580-9D16-116C0D37B59A}" dt="2026-01-12T15:21:32.934" v="239"/>
        <pc:sldMkLst>
          <pc:docMk/>
          <pc:sldMk cId="354385653" sldId="394"/>
        </pc:sldMkLst>
        <pc:spChg chg="mod">
          <ac:chgData name="Charlie Duckerin" userId="S::charlie.duckerin@youngcitizens.org::04058c8d-ebef-4ec3-aaaf-fb1af59988ea" providerId="AD" clId="Web-{C8F65C55-3BE0-6580-9D16-116C0D37B59A}" dt="2026-01-12T15:13:44.107" v="103" actId="20577"/>
          <ac:spMkLst>
            <pc:docMk/>
            <pc:sldMk cId="354385653" sldId="394"/>
            <ac:spMk id="5" creationId="{720A180C-5B7D-62A1-676C-52AE6AAAC988}"/>
          </ac:spMkLst>
        </pc:spChg>
        <pc:spChg chg="mod">
          <ac:chgData name="Charlie Duckerin" userId="S::charlie.duckerin@youngcitizens.org::04058c8d-ebef-4ec3-aaaf-fb1af59988ea" providerId="AD" clId="Web-{C8F65C55-3BE0-6580-9D16-116C0D37B59A}" dt="2026-01-12T15:13:32.888" v="101" actId="20577"/>
          <ac:spMkLst>
            <pc:docMk/>
            <pc:sldMk cId="354385653" sldId="394"/>
            <ac:spMk id="8" creationId="{833A2F57-A7A8-590B-B70D-CEACD079BB95}"/>
          </ac:spMkLst>
        </pc:spChg>
        <pc:spChg chg="mod">
          <ac:chgData name="Charlie Duckerin" userId="S::charlie.duckerin@youngcitizens.org::04058c8d-ebef-4ec3-aaaf-fb1af59988ea" providerId="AD" clId="Web-{C8F65C55-3BE0-6580-9D16-116C0D37B59A}" dt="2026-01-12T15:14:23.328" v="109" actId="20577"/>
          <ac:spMkLst>
            <pc:docMk/>
            <pc:sldMk cId="354385653" sldId="394"/>
            <ac:spMk id="10" creationId="{FBE399DF-76AB-FD0B-0CA0-16E1BDE78BFB}"/>
          </ac:spMkLst>
        </pc:spChg>
        <pc:spChg chg="mod">
          <ac:chgData name="Charlie Duckerin" userId="S::charlie.duckerin@youngcitizens.org::04058c8d-ebef-4ec3-aaaf-fb1af59988ea" providerId="AD" clId="Web-{C8F65C55-3BE0-6580-9D16-116C0D37B59A}" dt="2026-01-12T15:12:11.949" v="79" actId="20577"/>
          <ac:spMkLst>
            <pc:docMk/>
            <pc:sldMk cId="354385653" sldId="394"/>
            <ac:spMk id="11" creationId="{A095A784-11BF-BCF1-7EF3-03C65F2A2FAB}"/>
          </ac:spMkLst>
        </pc:spChg>
        <pc:spChg chg="mod">
          <ac:chgData name="Charlie Duckerin" userId="S::charlie.duckerin@youngcitizens.org::04058c8d-ebef-4ec3-aaaf-fb1af59988ea" providerId="AD" clId="Web-{C8F65C55-3BE0-6580-9D16-116C0D37B59A}" dt="2026-01-12T15:10:26.948" v="64" actId="1076"/>
          <ac:spMkLst>
            <pc:docMk/>
            <pc:sldMk cId="354385653" sldId="394"/>
            <ac:spMk id="23" creationId="{1E2B45E7-A4FE-60FD-9B26-3265D1E211B1}"/>
          </ac:spMkLst>
        </pc:spChg>
        <pc:spChg chg="mod">
          <ac:chgData name="Charlie Duckerin" userId="S::charlie.duckerin@youngcitizens.org::04058c8d-ebef-4ec3-aaaf-fb1af59988ea" providerId="AD" clId="Web-{C8F65C55-3BE0-6580-9D16-116C0D37B59A}" dt="2026-01-12T15:14:11.031" v="106" actId="1076"/>
          <ac:spMkLst>
            <pc:docMk/>
            <pc:sldMk cId="354385653" sldId="394"/>
            <ac:spMk id="26" creationId="{04EE55EF-698B-F456-55A3-66BFD26CFE1A}"/>
          </ac:spMkLst>
        </pc:spChg>
        <pc:spChg chg="mod">
          <ac:chgData name="Charlie Duckerin" userId="S::charlie.duckerin@youngcitizens.org::04058c8d-ebef-4ec3-aaaf-fb1af59988ea" providerId="AD" clId="Web-{C8F65C55-3BE0-6580-9D16-116C0D37B59A}" dt="2026-01-12T15:14:34.110" v="112" actId="20577"/>
          <ac:spMkLst>
            <pc:docMk/>
            <pc:sldMk cId="354385653" sldId="394"/>
            <ac:spMk id="29" creationId="{8BB482B8-3882-D78E-E804-77331D36A05A}"/>
          </ac:spMkLst>
        </pc:spChg>
        <pc:spChg chg="mod">
          <ac:chgData name="Charlie Duckerin" userId="S::charlie.duckerin@youngcitizens.org::04058c8d-ebef-4ec3-aaaf-fb1af59988ea" providerId="AD" clId="Web-{C8F65C55-3BE0-6580-9D16-116C0D37B59A}" dt="2026-01-12T15:12:59.387" v="85" actId="1076"/>
          <ac:spMkLst>
            <pc:docMk/>
            <pc:sldMk cId="354385653" sldId="394"/>
            <ac:spMk id="31" creationId="{E7B6C4FD-A6D3-69E0-752D-8ACF81C9BE47}"/>
          </ac:spMkLst>
        </pc:spChg>
      </pc:sldChg>
      <pc:sldChg chg="add">
        <pc:chgData name="Charlie Duckerin" userId="S::charlie.duckerin@youngcitizens.org::04058c8d-ebef-4ec3-aaaf-fb1af59988ea" providerId="AD" clId="Web-{C8F65C55-3BE0-6580-9D16-116C0D37B59A}" dt="2026-01-12T15:02:15.782" v="4"/>
        <pc:sldMkLst>
          <pc:docMk/>
          <pc:sldMk cId="4153850826" sldId="395"/>
        </pc:sldMkLst>
      </pc:sldChg>
      <pc:sldChg chg="add">
        <pc:chgData name="Charlie Duckerin" userId="S::charlie.duckerin@youngcitizens.org::04058c8d-ebef-4ec3-aaaf-fb1af59988ea" providerId="AD" clId="Web-{C8F65C55-3BE0-6580-9D16-116C0D37B59A}" dt="2026-01-12T15:04:06.535" v="18"/>
        <pc:sldMkLst>
          <pc:docMk/>
          <pc:sldMk cId="2622657827" sldId="398"/>
        </pc:sldMkLst>
      </pc:sldChg>
      <pc:sldChg chg="delSp modSp add">
        <pc:chgData name="Charlie Duckerin" userId="S::charlie.duckerin@youngcitizens.org::04058c8d-ebef-4ec3-aaaf-fb1af59988ea" providerId="AD" clId="Web-{C8F65C55-3BE0-6580-9D16-116C0D37B59A}" dt="2026-01-13T11:53:14.249" v="811"/>
        <pc:sldMkLst>
          <pc:docMk/>
          <pc:sldMk cId="2453974221" sldId="399"/>
        </pc:sldMkLst>
        <pc:spChg chg="mod">
          <ac:chgData name="Charlie Duckerin" userId="S::charlie.duckerin@youngcitizens.org::04058c8d-ebef-4ec3-aaaf-fb1af59988ea" providerId="AD" clId="Web-{C8F65C55-3BE0-6580-9D16-116C0D37B59A}" dt="2026-01-12T15:52:22.376" v="713" actId="20577"/>
          <ac:spMkLst>
            <pc:docMk/>
            <pc:sldMk cId="2453974221" sldId="399"/>
            <ac:spMk id="7" creationId="{665FC70D-34B8-C17F-6791-5FB95E4E43AB}"/>
          </ac:spMkLst>
        </pc:spChg>
      </pc:sldChg>
      <pc:sldChg chg="add">
        <pc:chgData name="Charlie Duckerin" userId="S::charlie.duckerin@youngcitizens.org::04058c8d-ebef-4ec3-aaaf-fb1af59988ea" providerId="AD" clId="Web-{C8F65C55-3BE0-6580-9D16-116C0D37B59A}" dt="2026-01-12T15:04:06.925" v="22"/>
        <pc:sldMkLst>
          <pc:docMk/>
          <pc:sldMk cId="1498794212" sldId="400"/>
        </pc:sldMkLst>
      </pc:sldChg>
      <pc:sldChg chg="add">
        <pc:chgData name="Charlie Duckerin" userId="S::charlie.duckerin@youngcitizens.org::04058c8d-ebef-4ec3-aaaf-fb1af59988ea" providerId="AD" clId="Web-{C8F65C55-3BE0-6580-9D16-116C0D37B59A}" dt="2026-01-12T15:06:11.428" v="28"/>
        <pc:sldMkLst>
          <pc:docMk/>
          <pc:sldMk cId="3816643305" sldId="401"/>
        </pc:sldMkLst>
      </pc:sldChg>
      <pc:sldChg chg="addSp delSp modSp add replId modNotes">
        <pc:chgData name="Charlie Duckerin" userId="S::charlie.duckerin@youngcitizens.org::04058c8d-ebef-4ec3-aaaf-fb1af59988ea" providerId="AD" clId="Web-{C8F65C55-3BE0-6580-9D16-116C0D37B59A}" dt="2026-01-12T15:50:28.156" v="681"/>
        <pc:sldMkLst>
          <pc:docMk/>
          <pc:sldMk cId="2763751631" sldId="403"/>
        </pc:sldMkLst>
        <pc:spChg chg="mod">
          <ac:chgData name="Charlie Duckerin" userId="S::charlie.duckerin@youngcitizens.org::04058c8d-ebef-4ec3-aaaf-fb1af59988ea" providerId="AD" clId="Web-{C8F65C55-3BE0-6580-9D16-116C0D37B59A}" dt="2026-01-12T15:33:53.603" v="334" actId="20577"/>
          <ac:spMkLst>
            <pc:docMk/>
            <pc:sldMk cId="2763751631" sldId="403"/>
            <ac:spMk id="5" creationId="{530CAB88-B667-8FA1-9366-0F2D4B7073C1}"/>
          </ac:spMkLst>
        </pc:spChg>
        <pc:spChg chg="mod">
          <ac:chgData name="Charlie Duckerin" userId="S::charlie.duckerin@youngcitizens.org::04058c8d-ebef-4ec3-aaaf-fb1af59988ea" providerId="AD" clId="Web-{C8F65C55-3BE0-6580-9D16-116C0D37B59A}" dt="2026-01-12T15:36:39.167" v="394" actId="20577"/>
          <ac:spMkLst>
            <pc:docMk/>
            <pc:sldMk cId="2763751631" sldId="403"/>
            <ac:spMk id="8" creationId="{2959213D-C9BB-690C-2E31-1341E6EC9BCF}"/>
          </ac:spMkLst>
        </pc:spChg>
        <pc:spChg chg="mod">
          <ac:chgData name="Charlie Duckerin" userId="S::charlie.duckerin@youngcitizens.org::04058c8d-ebef-4ec3-aaaf-fb1af59988ea" providerId="AD" clId="Web-{C8F65C55-3BE0-6580-9D16-116C0D37B59A}" dt="2026-01-12T15:35:22.010" v="368" actId="20577"/>
          <ac:spMkLst>
            <pc:docMk/>
            <pc:sldMk cId="2763751631" sldId="403"/>
            <ac:spMk id="10" creationId="{FFE915EA-B8A1-3729-B5D2-9E1B95081AEE}"/>
          </ac:spMkLst>
        </pc:spChg>
        <pc:spChg chg="mod">
          <ac:chgData name="Charlie Duckerin" userId="S::charlie.duckerin@youngcitizens.org::04058c8d-ebef-4ec3-aaaf-fb1af59988ea" providerId="AD" clId="Web-{C8F65C55-3BE0-6580-9D16-116C0D37B59A}" dt="2026-01-12T15:36:34.010" v="392" actId="20577"/>
          <ac:spMkLst>
            <pc:docMk/>
            <pc:sldMk cId="2763751631" sldId="403"/>
            <ac:spMk id="11" creationId="{D101F8D5-45FA-5806-59C5-8AC0D077A6EB}"/>
          </ac:spMkLst>
        </pc:spChg>
        <pc:spChg chg="mod">
          <ac:chgData name="Charlie Duckerin" userId="S::charlie.duckerin@youngcitizens.org::04058c8d-ebef-4ec3-aaaf-fb1af59988ea" providerId="AD" clId="Web-{C8F65C55-3BE0-6580-9D16-116C0D37B59A}" dt="2026-01-12T15:42:53.860" v="532" actId="1076"/>
          <ac:spMkLst>
            <pc:docMk/>
            <pc:sldMk cId="2763751631" sldId="403"/>
            <ac:spMk id="23" creationId="{D0662C53-163D-2889-EE17-C4C5AF46682C}"/>
          </ac:spMkLst>
        </pc:spChg>
        <pc:spChg chg="mod">
          <ac:chgData name="Charlie Duckerin" userId="S::charlie.duckerin@youngcitizens.org::04058c8d-ebef-4ec3-aaaf-fb1af59988ea" providerId="AD" clId="Web-{C8F65C55-3BE0-6580-9D16-116C0D37B59A}" dt="2026-01-12T15:42:57.845" v="534" actId="1076"/>
          <ac:spMkLst>
            <pc:docMk/>
            <pc:sldMk cId="2763751631" sldId="403"/>
            <ac:spMk id="26" creationId="{18B111D7-E565-5AE3-340F-0D49DE2CB2A2}"/>
          </ac:spMkLst>
        </pc:spChg>
        <pc:spChg chg="mod">
          <ac:chgData name="Charlie Duckerin" userId="S::charlie.duckerin@youngcitizens.org::04058c8d-ebef-4ec3-aaaf-fb1af59988ea" providerId="AD" clId="Web-{C8F65C55-3BE0-6580-9D16-116C0D37B59A}" dt="2026-01-12T15:43:01.486" v="536" actId="1076"/>
          <ac:spMkLst>
            <pc:docMk/>
            <pc:sldMk cId="2763751631" sldId="403"/>
            <ac:spMk id="29" creationId="{868D176E-391E-E38E-7928-B8F6159F1C85}"/>
          </ac:spMkLst>
        </pc:spChg>
        <pc:spChg chg="mod">
          <ac:chgData name="Charlie Duckerin" userId="S::charlie.duckerin@youngcitizens.org::04058c8d-ebef-4ec3-aaaf-fb1af59988ea" providerId="AD" clId="Web-{C8F65C55-3BE0-6580-9D16-116C0D37B59A}" dt="2026-01-12T15:43:12.143" v="539" actId="1076"/>
          <ac:spMkLst>
            <pc:docMk/>
            <pc:sldMk cId="2763751631" sldId="403"/>
            <ac:spMk id="31" creationId="{CDBEA6E1-6409-29FE-9CA9-68DDC0BBB2E0}"/>
          </ac:spMkLst>
        </pc:spChg>
        <pc:picChg chg="mod">
          <ac:chgData name="Charlie Duckerin" userId="S::charlie.duckerin@youngcitizens.org::04058c8d-ebef-4ec3-aaaf-fb1af59988ea" providerId="AD" clId="Web-{C8F65C55-3BE0-6580-9D16-116C0D37B59A}" dt="2026-01-12T15:34:29.228" v="348" actId="1076"/>
          <ac:picMkLst>
            <pc:docMk/>
            <pc:sldMk cId="2763751631" sldId="403"/>
            <ac:picMk id="4" creationId="{A414F3A5-2C54-75C8-0DA7-327082EEC2AB}"/>
          </ac:picMkLst>
        </pc:picChg>
        <pc:picChg chg="add mod ord">
          <ac:chgData name="Charlie Duckerin" userId="S::charlie.duckerin@youngcitizens.org::04058c8d-ebef-4ec3-aaaf-fb1af59988ea" providerId="AD" clId="Web-{C8F65C55-3BE0-6580-9D16-116C0D37B59A}" dt="2026-01-12T15:34:23.400" v="346"/>
          <ac:picMkLst>
            <pc:docMk/>
            <pc:sldMk cId="2763751631" sldId="403"/>
            <ac:picMk id="16" creationId="{09334AF7-D1B5-46A4-ED65-654D0D24DC55}"/>
          </ac:picMkLst>
        </pc:picChg>
        <pc:picChg chg="add mod">
          <ac:chgData name="Charlie Duckerin" userId="S::charlie.duckerin@youngcitizens.org::04058c8d-ebef-4ec3-aaaf-fb1af59988ea" providerId="AD" clId="Web-{C8F65C55-3BE0-6580-9D16-116C0D37B59A}" dt="2026-01-12T15:36:08.557" v="381" actId="1076"/>
          <ac:picMkLst>
            <pc:docMk/>
            <pc:sldMk cId="2763751631" sldId="403"/>
            <ac:picMk id="21" creationId="{BC78F1C2-4D96-16D6-344C-1657CBB0E524}"/>
          </ac:picMkLst>
        </pc:picChg>
        <pc:picChg chg="add del mod">
          <ac:chgData name="Charlie Duckerin" userId="S::charlie.duckerin@youngcitizens.org::04058c8d-ebef-4ec3-aaaf-fb1af59988ea" providerId="AD" clId="Web-{C8F65C55-3BE0-6580-9D16-116C0D37B59A}" dt="2026-01-12T15:36:26.745" v="390"/>
          <ac:picMkLst>
            <pc:docMk/>
            <pc:sldMk cId="2763751631" sldId="403"/>
            <ac:picMk id="28" creationId="{16A8A8DD-C66B-3207-CC14-B0124A9C1170}"/>
          </ac:picMkLst>
        </pc:picChg>
      </pc:sldChg>
      <pc:sldChg chg="addSp delSp modSp add replId modNotes">
        <pc:chgData name="Charlie Duckerin" userId="S::charlie.duckerin@youngcitizens.org::04058c8d-ebef-4ec3-aaaf-fb1af59988ea" providerId="AD" clId="Web-{C8F65C55-3BE0-6580-9D16-116C0D37B59A}" dt="2026-01-12T15:47:36.699" v="591"/>
        <pc:sldMkLst>
          <pc:docMk/>
          <pc:sldMk cId="593283713" sldId="404"/>
        </pc:sldMkLst>
        <pc:spChg chg="mod">
          <ac:chgData name="Charlie Duckerin" userId="S::charlie.duckerin@youngcitizens.org::04058c8d-ebef-4ec3-aaaf-fb1af59988ea" providerId="AD" clId="Web-{C8F65C55-3BE0-6580-9D16-116C0D37B59A}" dt="2026-01-12T15:32:07.055" v="303"/>
          <ac:spMkLst>
            <pc:docMk/>
            <pc:sldMk cId="593283713" sldId="404"/>
            <ac:spMk id="5" creationId="{D926CF13-2CCE-A8FA-9105-F67FC173343D}"/>
          </ac:spMkLst>
        </pc:spChg>
        <pc:spChg chg="mod">
          <ac:chgData name="Charlie Duckerin" userId="S::charlie.duckerin@youngcitizens.org::04058c8d-ebef-4ec3-aaaf-fb1af59988ea" providerId="AD" clId="Web-{C8F65C55-3BE0-6580-9D16-116C0D37B59A}" dt="2026-01-12T15:32:21.430" v="304" actId="20577"/>
          <ac:spMkLst>
            <pc:docMk/>
            <pc:sldMk cId="593283713" sldId="404"/>
            <ac:spMk id="8" creationId="{C33B0BC7-08BD-32A4-846E-9637B6184F0C}"/>
          </ac:spMkLst>
        </pc:spChg>
        <pc:spChg chg="mod">
          <ac:chgData name="Charlie Duckerin" userId="S::charlie.duckerin@youngcitizens.org::04058c8d-ebef-4ec3-aaaf-fb1af59988ea" providerId="AD" clId="Web-{C8F65C55-3BE0-6580-9D16-116C0D37B59A}" dt="2026-01-12T15:32:28.665" v="306" actId="20577"/>
          <ac:spMkLst>
            <pc:docMk/>
            <pc:sldMk cId="593283713" sldId="404"/>
            <ac:spMk id="10" creationId="{F34FABF7-4591-C2F5-F97E-FA22585B87EB}"/>
          </ac:spMkLst>
        </pc:spChg>
        <pc:spChg chg="mod">
          <ac:chgData name="Charlie Duckerin" userId="S::charlie.duckerin@youngcitizens.org::04058c8d-ebef-4ec3-aaaf-fb1af59988ea" providerId="AD" clId="Web-{C8F65C55-3BE0-6580-9D16-116C0D37B59A}" dt="2026-01-12T15:32:37.931" v="309" actId="20577"/>
          <ac:spMkLst>
            <pc:docMk/>
            <pc:sldMk cId="593283713" sldId="404"/>
            <ac:spMk id="11" creationId="{51F1C982-3690-BA72-3F3F-B0A9DE8FEBA4}"/>
          </ac:spMkLst>
        </pc:spChg>
        <pc:spChg chg="mod">
          <ac:chgData name="Charlie Duckerin" userId="S::charlie.duckerin@youngcitizens.org::04058c8d-ebef-4ec3-aaaf-fb1af59988ea" providerId="AD" clId="Web-{C8F65C55-3BE0-6580-9D16-116C0D37B59A}" dt="2026-01-12T15:27:27.240" v="282" actId="1076"/>
          <ac:spMkLst>
            <pc:docMk/>
            <pc:sldMk cId="593283713" sldId="404"/>
            <ac:spMk id="23" creationId="{1624D4FE-5E3D-1DF3-ACC6-4219EAA9CE75}"/>
          </ac:spMkLst>
        </pc:spChg>
        <pc:spChg chg="mod">
          <ac:chgData name="Charlie Duckerin" userId="S::charlie.duckerin@youngcitizens.org::04058c8d-ebef-4ec3-aaaf-fb1af59988ea" providerId="AD" clId="Web-{C8F65C55-3BE0-6580-9D16-116C0D37B59A}" dt="2026-01-12T15:32:24.852" v="305" actId="1076"/>
          <ac:spMkLst>
            <pc:docMk/>
            <pc:sldMk cId="593283713" sldId="404"/>
            <ac:spMk id="26" creationId="{6E0A6761-EE73-5AFF-1696-A137A46F325F}"/>
          </ac:spMkLst>
        </pc:spChg>
        <pc:spChg chg="mod">
          <ac:chgData name="Charlie Duckerin" userId="S::charlie.duckerin@youngcitizens.org::04058c8d-ebef-4ec3-aaaf-fb1af59988ea" providerId="AD" clId="Web-{C8F65C55-3BE0-6580-9D16-116C0D37B59A}" dt="2026-01-12T15:32:31.712" v="307" actId="1076"/>
          <ac:spMkLst>
            <pc:docMk/>
            <pc:sldMk cId="593283713" sldId="404"/>
            <ac:spMk id="29" creationId="{2328D2B8-F456-7855-8CF3-ACA10FACAB4D}"/>
          </ac:spMkLst>
        </pc:spChg>
        <pc:spChg chg="mod">
          <ac:chgData name="Charlie Duckerin" userId="S::charlie.duckerin@youngcitizens.org::04058c8d-ebef-4ec3-aaaf-fb1af59988ea" providerId="AD" clId="Web-{C8F65C55-3BE0-6580-9D16-116C0D37B59A}" dt="2026-01-12T15:32:40.743" v="310" actId="1076"/>
          <ac:spMkLst>
            <pc:docMk/>
            <pc:sldMk cId="593283713" sldId="404"/>
            <ac:spMk id="31" creationId="{62145451-F14C-B269-EF7E-D578252957E6}"/>
          </ac:spMkLst>
        </pc:spChg>
        <pc:picChg chg="add mod ord">
          <ac:chgData name="Charlie Duckerin" userId="S::charlie.duckerin@youngcitizens.org::04058c8d-ebef-4ec3-aaaf-fb1af59988ea" providerId="AD" clId="Web-{C8F65C55-3BE0-6580-9D16-116C0D37B59A}" dt="2026-01-12T15:33:18.462" v="326"/>
          <ac:picMkLst>
            <pc:docMk/>
            <pc:sldMk cId="593283713" sldId="404"/>
            <ac:picMk id="12" creationId="{C933FC4B-5AF5-9C48-50DE-34C013D916B3}"/>
          </ac:picMkLst>
        </pc:picChg>
        <pc:picChg chg="add mod ord">
          <ac:chgData name="Charlie Duckerin" userId="S::charlie.duckerin@youngcitizens.org::04058c8d-ebef-4ec3-aaaf-fb1af59988ea" providerId="AD" clId="Web-{C8F65C55-3BE0-6580-9D16-116C0D37B59A}" dt="2026-01-12T15:33:31.306" v="332"/>
          <ac:picMkLst>
            <pc:docMk/>
            <pc:sldMk cId="593283713" sldId="404"/>
            <ac:picMk id="14" creationId="{B5939517-B9BA-D60E-CFF8-DA452F313225}"/>
          </ac:picMkLst>
        </pc:picChg>
        <pc:picChg chg="add mod ord">
          <ac:chgData name="Charlie Duckerin" userId="S::charlie.duckerin@youngcitizens.org::04058c8d-ebef-4ec3-aaaf-fb1af59988ea" providerId="AD" clId="Web-{C8F65C55-3BE0-6580-9D16-116C0D37B59A}" dt="2026-01-12T15:33:05.056" v="321"/>
          <ac:picMkLst>
            <pc:docMk/>
            <pc:sldMk cId="593283713" sldId="404"/>
            <ac:picMk id="17" creationId="{46F2D593-FC3A-11C3-A14E-294DFD77BF57}"/>
          </ac:picMkLst>
        </pc:picChg>
      </pc:sldChg>
    </pc:docChg>
  </pc:docChgLst>
  <pc:docChgLst>
    <pc:chgData name="Charlie Duckerin" userId="S::charlie.duckerin@youngcitizens.org::04058c8d-ebef-4ec3-aaaf-fb1af59988ea" providerId="AD" clId="Web-{1C720039-6C95-1EA3-3F5B-7DEFAC50DDEA}"/>
    <pc:docChg chg="modSld">
      <pc:chgData name="Charlie Duckerin" userId="S::charlie.duckerin@youngcitizens.org::04058c8d-ebef-4ec3-aaaf-fb1af59988ea" providerId="AD" clId="Web-{1C720039-6C95-1EA3-3F5B-7DEFAC50DDEA}" dt="2026-02-04T11:23:16.629" v="3"/>
      <pc:docMkLst>
        <pc:docMk/>
      </pc:docMkLst>
      <pc:sldChg chg="modNotes">
        <pc:chgData name="Charlie Duckerin" userId="S::charlie.duckerin@youngcitizens.org::04058c8d-ebef-4ec3-aaaf-fb1af59988ea" providerId="AD" clId="Web-{1C720039-6C95-1EA3-3F5B-7DEFAC50DDEA}" dt="2026-02-04T11:23:16.629" v="3"/>
        <pc:sldMkLst>
          <pc:docMk/>
          <pc:sldMk cId="2763751631" sldId="403"/>
        </pc:sldMkLst>
      </pc:sldChg>
    </pc:docChg>
  </pc:docChgLst>
  <pc:docChgLst>
    <pc:chgData name="Charlie Duckerin" userId="S::charlie.duckerin@youngcitizens.org::04058c8d-ebef-4ec3-aaaf-fb1af59988ea" providerId="AD" clId="Web-{C0731B78-288D-A335-13BE-112A1FC4341E}"/>
    <pc:docChg chg="addSld delSld modSld">
      <pc:chgData name="Charlie Duckerin" userId="S::charlie.duckerin@youngcitizens.org::04058c8d-ebef-4ec3-aaaf-fb1af59988ea" providerId="AD" clId="Web-{C0731B78-288D-A335-13BE-112A1FC4341E}" dt="2026-01-12T13:41:06.979" v="51"/>
      <pc:docMkLst>
        <pc:docMk/>
      </pc:docMkLst>
      <pc:sldChg chg="modSp">
        <pc:chgData name="Charlie Duckerin" userId="S::charlie.duckerin@youngcitizens.org::04058c8d-ebef-4ec3-aaaf-fb1af59988ea" providerId="AD" clId="Web-{C0731B78-288D-A335-13BE-112A1FC4341E}" dt="2026-01-12T13:36:56.169" v="0" actId="20577"/>
        <pc:sldMkLst>
          <pc:docMk/>
          <pc:sldMk cId="1218340120" sldId="345"/>
        </pc:sldMkLst>
        <pc:spChg chg="mod">
          <ac:chgData name="Charlie Duckerin" userId="S::charlie.duckerin@youngcitizens.org::04058c8d-ebef-4ec3-aaaf-fb1af59988ea" providerId="AD" clId="Web-{C0731B78-288D-A335-13BE-112A1FC4341E}" dt="2026-01-12T13:36:56.169" v="0" actId="20577"/>
          <ac:spMkLst>
            <pc:docMk/>
            <pc:sldMk cId="1218340120" sldId="345"/>
            <ac:spMk id="51" creationId="{8989326F-BD6A-B1E5-DE91-0441B65CA770}"/>
          </ac:spMkLst>
        </pc:spChg>
      </pc:sldChg>
      <pc:sldChg chg="modSp">
        <pc:chgData name="Charlie Duckerin" userId="S::charlie.duckerin@youngcitizens.org::04058c8d-ebef-4ec3-aaaf-fb1af59988ea" providerId="AD" clId="Web-{C0731B78-288D-A335-13BE-112A1FC4341E}" dt="2026-01-12T13:37:05.544" v="3" actId="20577"/>
        <pc:sldMkLst>
          <pc:docMk/>
          <pc:sldMk cId="163907502" sldId="347"/>
        </pc:sldMkLst>
        <pc:spChg chg="mod">
          <ac:chgData name="Charlie Duckerin" userId="S::charlie.duckerin@youngcitizens.org::04058c8d-ebef-4ec3-aaaf-fb1af59988ea" providerId="AD" clId="Web-{C0731B78-288D-A335-13BE-112A1FC4341E}" dt="2026-01-12T13:37:05.544" v="3" actId="20577"/>
          <ac:spMkLst>
            <pc:docMk/>
            <pc:sldMk cId="163907502" sldId="347"/>
            <ac:spMk id="44" creationId="{C60D527C-54BB-3D13-4927-D02B1C75D5D8}"/>
          </ac:spMkLst>
        </pc:spChg>
      </pc:sldChg>
      <pc:sldChg chg="modSp">
        <pc:chgData name="Charlie Duckerin" userId="S::charlie.duckerin@youngcitizens.org::04058c8d-ebef-4ec3-aaaf-fb1af59988ea" providerId="AD" clId="Web-{C0731B78-288D-A335-13BE-112A1FC4341E}" dt="2026-01-12T13:38:45.939" v="39" actId="20577"/>
        <pc:sldMkLst>
          <pc:docMk/>
          <pc:sldMk cId="2147765488" sldId="350"/>
        </pc:sldMkLst>
        <pc:spChg chg="mod">
          <ac:chgData name="Charlie Duckerin" userId="S::charlie.duckerin@youngcitizens.org::04058c8d-ebef-4ec3-aaaf-fb1af59988ea" providerId="AD" clId="Web-{C0731B78-288D-A335-13BE-112A1FC4341E}" dt="2026-01-12T13:38:45.939" v="39" actId="20577"/>
          <ac:spMkLst>
            <pc:docMk/>
            <pc:sldMk cId="2147765488" sldId="350"/>
            <ac:spMk id="8" creationId="{8DB1EFEC-4A62-A294-DB12-4613ADCD5242}"/>
          </ac:spMkLst>
        </pc:spChg>
      </pc:sldChg>
      <pc:sldChg chg="modNotes">
        <pc:chgData name="Charlie Duckerin" userId="S::charlie.duckerin@youngcitizens.org::04058c8d-ebef-4ec3-aaaf-fb1af59988ea" providerId="AD" clId="Web-{C0731B78-288D-A335-13BE-112A1FC4341E}" dt="2026-01-12T13:37:58.935" v="25"/>
        <pc:sldMkLst>
          <pc:docMk/>
          <pc:sldMk cId="4230430519" sldId="351"/>
        </pc:sldMkLst>
      </pc:sldChg>
      <pc:sldChg chg="add">
        <pc:chgData name="Charlie Duckerin" userId="S::charlie.duckerin@youngcitizens.org::04058c8d-ebef-4ec3-aaaf-fb1af59988ea" providerId="AD" clId="Web-{C0731B78-288D-A335-13BE-112A1FC4341E}" dt="2026-01-12T13:40:25.258" v="46"/>
        <pc:sldMkLst>
          <pc:docMk/>
          <pc:sldMk cId="2703402522" sldId="354"/>
        </pc:sldMkLst>
      </pc:sldChg>
      <pc:sldChg chg="add">
        <pc:chgData name="Charlie Duckerin" userId="S::charlie.duckerin@youngcitizens.org::04058c8d-ebef-4ec3-aaaf-fb1af59988ea" providerId="AD" clId="Web-{C0731B78-288D-A335-13BE-112A1FC4341E}" dt="2026-01-12T13:40:25.102" v="45"/>
        <pc:sldMkLst>
          <pc:docMk/>
          <pc:sldMk cId="2133584213" sldId="356"/>
        </pc:sldMkLst>
      </pc:sldChg>
    </pc:docChg>
  </pc:docChgLst>
  <pc:docChgLst>
    <pc:chgData name="Charlie Duckerin" userId="S::charlie.duckerin@youngcitizens.org::04058c8d-ebef-4ec3-aaaf-fb1af59988ea" providerId="AD" clId="Web-{96D09C57-1D78-C9F6-33FC-7F74F00FB08C}"/>
    <pc:docChg chg="modSld">
      <pc:chgData name="Charlie Duckerin" userId="S::charlie.duckerin@youngcitizens.org::04058c8d-ebef-4ec3-aaaf-fb1af59988ea" providerId="AD" clId="Web-{96D09C57-1D78-C9F6-33FC-7F74F00FB08C}" dt="2026-01-23T14:59:08.090" v="0" actId="1076"/>
      <pc:docMkLst>
        <pc:docMk/>
      </pc:docMkLst>
      <pc:sldChg chg="modSp">
        <pc:chgData name="Charlie Duckerin" userId="S::charlie.duckerin@youngcitizens.org::04058c8d-ebef-4ec3-aaaf-fb1af59988ea" providerId="AD" clId="Web-{96D09C57-1D78-C9F6-33FC-7F74F00FB08C}" dt="2026-01-23T14:59:08.090" v="0" actId="1076"/>
        <pc:sldMkLst>
          <pc:docMk/>
          <pc:sldMk cId="4230430519" sldId="351"/>
        </pc:sldMkLst>
        <pc:spChg chg="mod">
          <ac:chgData name="Charlie Duckerin" userId="S::charlie.duckerin@youngcitizens.org::04058c8d-ebef-4ec3-aaaf-fb1af59988ea" providerId="AD" clId="Web-{96D09C57-1D78-C9F6-33FC-7F74F00FB08C}" dt="2026-01-23T14:59:08.090" v="0" actId="1076"/>
          <ac:spMkLst>
            <pc:docMk/>
            <pc:sldMk cId="4230430519" sldId="351"/>
            <ac:spMk id="23" creationId="{430428C6-3CF3-FE70-6F63-D867B5D399EB}"/>
          </ac:spMkLst>
        </pc:spChg>
      </pc:sldChg>
    </pc:docChg>
  </pc:docChgLst>
  <pc:docChgLst>
    <pc:chgData name="Charlie Duckerin" userId="S::charlie.duckerin@youngcitizens.org::04058c8d-ebef-4ec3-aaaf-fb1af59988ea" providerId="AD" clId="Web-{0D60B07D-51DD-8C32-CCE1-9BAC1F0C8F00}"/>
    <pc:docChg chg="modSld">
      <pc:chgData name="Charlie Duckerin" userId="S::charlie.duckerin@youngcitizens.org::04058c8d-ebef-4ec3-aaaf-fb1af59988ea" providerId="AD" clId="Web-{0D60B07D-51DD-8C32-CCE1-9BAC1F0C8F00}" dt="2026-01-13T12:01:52.187" v="9"/>
      <pc:docMkLst>
        <pc:docMk/>
      </pc:docMkLst>
    </pc:docChg>
  </pc:docChgLst>
  <pc:docChgLst>
    <pc:chgData name="Akasa Pradhan" userId="S::akasa.pradhan@youngcitizens.org::d286d8a6-a6f2-42d9-a5d6-8042858f1c72" providerId="AD" clId="Web-{BA520D09-7EA5-C618-2EA4-1A26682607C9}"/>
    <pc:docChg chg="addSld delSld modSld sldOrd addSection delSection modSection">
      <pc:chgData name="Akasa Pradhan" userId="S::akasa.pradhan@youngcitizens.org::d286d8a6-a6f2-42d9-a5d6-8042858f1c72" providerId="AD" clId="Web-{BA520D09-7EA5-C618-2EA4-1A26682607C9}" dt="2026-01-16T14:42:59.217" v="3763" actId="20577"/>
      <pc:docMkLst>
        <pc:docMk/>
      </pc:docMkLst>
      <pc:sldChg chg="modSp add del modNotes">
        <pc:chgData name="Akasa Pradhan" userId="S::akasa.pradhan@youngcitizens.org::d286d8a6-a6f2-42d9-a5d6-8042858f1c72" providerId="AD" clId="Web-{BA520D09-7EA5-C618-2EA4-1A26682607C9}" dt="2026-01-16T14:34:02.165" v="2740"/>
        <pc:sldMkLst>
          <pc:docMk/>
          <pc:sldMk cId="1218340120" sldId="345"/>
        </pc:sldMkLst>
        <pc:spChg chg="mod">
          <ac:chgData name="Akasa Pradhan" userId="S::akasa.pradhan@youngcitizens.org::d286d8a6-a6f2-42d9-a5d6-8042858f1c72" providerId="AD" clId="Web-{BA520D09-7EA5-C618-2EA4-1A26682607C9}" dt="2026-01-16T14:33:48.945" v="2739" actId="20577"/>
          <ac:spMkLst>
            <pc:docMk/>
            <pc:sldMk cId="1218340120" sldId="345"/>
            <ac:spMk id="51" creationId="{8989326F-BD6A-B1E5-DE91-0441B65CA770}"/>
          </ac:spMkLst>
        </pc:spChg>
      </pc:sldChg>
      <pc:sldChg chg="add del">
        <pc:chgData name="Akasa Pradhan" userId="S::akasa.pradhan@youngcitizens.org::d286d8a6-a6f2-42d9-a5d6-8042858f1c72" providerId="AD" clId="Web-{BA520D09-7EA5-C618-2EA4-1A26682607C9}" dt="2026-01-16T14:16:27.555" v="1813"/>
        <pc:sldMkLst>
          <pc:docMk/>
          <pc:sldMk cId="163907502" sldId="347"/>
        </pc:sldMkLst>
      </pc:sldChg>
      <pc:sldChg chg="add del">
        <pc:chgData name="Akasa Pradhan" userId="S::akasa.pradhan@youngcitizens.org::d286d8a6-a6f2-42d9-a5d6-8042858f1c72" providerId="AD" clId="Web-{BA520D09-7EA5-C618-2EA4-1A26682607C9}" dt="2026-01-16T14:16:27.883" v="1816"/>
        <pc:sldMkLst>
          <pc:docMk/>
          <pc:sldMk cId="2147765488" sldId="350"/>
        </pc:sldMkLst>
      </pc:sldChg>
      <pc:sldChg chg="add del">
        <pc:chgData name="Akasa Pradhan" userId="S::akasa.pradhan@youngcitizens.org::d286d8a6-a6f2-42d9-a5d6-8042858f1c72" providerId="AD" clId="Web-{BA520D09-7EA5-C618-2EA4-1A26682607C9}" dt="2026-01-16T14:16:27.773" v="1815"/>
        <pc:sldMkLst>
          <pc:docMk/>
          <pc:sldMk cId="4230430519" sldId="351"/>
        </pc:sldMkLst>
      </pc:sldChg>
      <pc:sldChg chg="add del">
        <pc:chgData name="Akasa Pradhan" userId="S::akasa.pradhan@youngcitizens.org::d286d8a6-a6f2-42d9-a5d6-8042858f1c72" providerId="AD" clId="Web-{BA520D09-7EA5-C618-2EA4-1A26682607C9}" dt="2026-01-16T14:16:28.117" v="1818"/>
        <pc:sldMkLst>
          <pc:docMk/>
          <pc:sldMk cId="2703402522" sldId="354"/>
        </pc:sldMkLst>
      </pc:sldChg>
      <pc:sldChg chg="add del">
        <pc:chgData name="Akasa Pradhan" userId="S::akasa.pradhan@youngcitizens.org::d286d8a6-a6f2-42d9-a5d6-8042858f1c72" providerId="AD" clId="Web-{BA520D09-7EA5-C618-2EA4-1A26682607C9}" dt="2026-01-16T14:16:28.242" v="1819"/>
        <pc:sldMkLst>
          <pc:docMk/>
          <pc:sldMk cId="2133584213" sldId="356"/>
        </pc:sldMkLst>
      </pc:sldChg>
      <pc:sldChg chg="delSp modSp modNotes">
        <pc:chgData name="Akasa Pradhan" userId="S::akasa.pradhan@youngcitizens.org::d286d8a6-a6f2-42d9-a5d6-8042858f1c72" providerId="AD" clId="Web-{BA520D09-7EA5-C618-2EA4-1A26682607C9}" dt="2026-01-16T14:31:24.206" v="2609"/>
        <pc:sldMkLst>
          <pc:docMk/>
          <pc:sldMk cId="725666105" sldId="388"/>
        </pc:sldMkLst>
        <pc:spChg chg="mod">
          <ac:chgData name="Akasa Pradhan" userId="S::akasa.pradhan@youngcitizens.org::d286d8a6-a6f2-42d9-a5d6-8042858f1c72" providerId="AD" clId="Web-{BA520D09-7EA5-C618-2EA4-1A26682607C9}" dt="2026-01-16T13:53:22.675" v="210" actId="20577"/>
          <ac:spMkLst>
            <pc:docMk/>
            <pc:sldMk cId="725666105" sldId="388"/>
            <ac:spMk id="6" creationId="{1A0A5B19-11D9-3A0E-BE9D-7A36C755B7B7}"/>
          </ac:spMkLst>
        </pc:spChg>
        <pc:spChg chg="mod">
          <ac:chgData name="Akasa Pradhan" userId="S::akasa.pradhan@youngcitizens.org::d286d8a6-a6f2-42d9-a5d6-8042858f1c72" providerId="AD" clId="Web-{BA520D09-7EA5-C618-2EA4-1A26682607C9}" dt="2026-01-16T13:53:26.722" v="212" actId="20577"/>
          <ac:spMkLst>
            <pc:docMk/>
            <pc:sldMk cId="725666105" sldId="388"/>
            <ac:spMk id="8" creationId="{3FE96BC9-D0FF-6B35-8FAB-80E75D884889}"/>
          </ac:spMkLst>
        </pc:spChg>
      </pc:sldChg>
      <pc:sldChg chg="modSp add del">
        <pc:chgData name="Akasa Pradhan" userId="S::akasa.pradhan@youngcitizens.org::d286d8a6-a6f2-42d9-a5d6-8042858f1c72" providerId="AD" clId="Web-{BA520D09-7EA5-C618-2EA4-1A26682607C9}" dt="2026-01-16T14:42:59.217" v="3763" actId="20577"/>
        <pc:sldMkLst>
          <pc:docMk/>
          <pc:sldMk cId="4153850826" sldId="395"/>
        </pc:sldMkLst>
        <pc:spChg chg="mod">
          <ac:chgData name="Akasa Pradhan" userId="S::akasa.pradhan@youngcitizens.org::d286d8a6-a6f2-42d9-a5d6-8042858f1c72" providerId="AD" clId="Web-{BA520D09-7EA5-C618-2EA4-1A26682607C9}" dt="2026-01-16T14:42:40.966" v="3762" actId="20577"/>
          <ac:spMkLst>
            <pc:docMk/>
            <pc:sldMk cId="4153850826" sldId="395"/>
            <ac:spMk id="18" creationId="{B29AB36D-0FDA-2B68-55BF-FA11B94079CB}"/>
          </ac:spMkLst>
        </pc:spChg>
        <pc:spChg chg="mod">
          <ac:chgData name="Akasa Pradhan" userId="S::akasa.pradhan@youngcitizens.org::d286d8a6-a6f2-42d9-a5d6-8042858f1c72" providerId="AD" clId="Web-{BA520D09-7EA5-C618-2EA4-1A26682607C9}" dt="2026-01-16T14:37:29.724" v="3033" actId="20577"/>
          <ac:spMkLst>
            <pc:docMk/>
            <pc:sldMk cId="4153850826" sldId="395"/>
            <ac:spMk id="42" creationId="{61DF9776-7DEF-EE6A-A7FC-CCDC817BA77D}"/>
          </ac:spMkLst>
        </pc:spChg>
        <pc:spChg chg="mod">
          <ac:chgData name="Akasa Pradhan" userId="S::akasa.pradhan@youngcitizens.org::d286d8a6-a6f2-42d9-a5d6-8042858f1c72" providerId="AD" clId="Web-{BA520D09-7EA5-C618-2EA4-1A26682607C9}" dt="2026-01-16T14:42:59.217" v="3763" actId="20577"/>
          <ac:spMkLst>
            <pc:docMk/>
            <pc:sldMk cId="4153850826" sldId="395"/>
            <ac:spMk id="53" creationId="{5C2D9BF5-8883-4715-3918-AD91715E35E9}"/>
          </ac:spMkLst>
        </pc:spChg>
      </pc:sldChg>
      <pc:sldChg chg="addSp delSp modSp modNotes">
        <pc:chgData name="Akasa Pradhan" userId="S::akasa.pradhan@youngcitizens.org::d286d8a6-a6f2-42d9-a5d6-8042858f1c72" providerId="AD" clId="Web-{BA520D09-7EA5-C618-2EA4-1A26682607C9}" dt="2026-01-16T14:31:13.894" v="2603"/>
        <pc:sldMkLst>
          <pc:docMk/>
          <pc:sldMk cId="2622657827" sldId="398"/>
        </pc:sldMkLst>
        <pc:spChg chg="add mod">
          <ac:chgData name="Akasa Pradhan" userId="S::akasa.pradhan@youngcitizens.org::d286d8a6-a6f2-42d9-a5d6-8042858f1c72" providerId="AD" clId="Web-{BA520D09-7EA5-C618-2EA4-1A26682607C9}" dt="2026-01-16T14:01:47.956" v="747" actId="1076"/>
          <ac:spMkLst>
            <pc:docMk/>
            <pc:sldMk cId="2622657827" sldId="398"/>
            <ac:spMk id="11" creationId="{131ACC65-745C-0BD4-0316-905D45221848}"/>
          </ac:spMkLst>
        </pc:spChg>
        <pc:spChg chg="add mod">
          <ac:chgData name="Akasa Pradhan" userId="S::akasa.pradhan@youngcitizens.org::d286d8a6-a6f2-42d9-a5d6-8042858f1c72" providerId="AD" clId="Web-{BA520D09-7EA5-C618-2EA4-1A26682607C9}" dt="2026-01-16T14:13:21.410" v="1792" actId="1076"/>
          <ac:spMkLst>
            <pc:docMk/>
            <pc:sldMk cId="2622657827" sldId="398"/>
            <ac:spMk id="14" creationId="{52A9B892-9AD6-D00E-8B42-04E6FE2F63CE}"/>
          </ac:spMkLst>
        </pc:spChg>
        <pc:spChg chg="add mod">
          <ac:chgData name="Akasa Pradhan" userId="S::akasa.pradhan@youngcitizens.org::d286d8a6-a6f2-42d9-a5d6-8042858f1c72" providerId="AD" clId="Web-{BA520D09-7EA5-C618-2EA4-1A26682607C9}" dt="2026-01-16T14:13:32.910" v="1798" actId="20577"/>
          <ac:spMkLst>
            <pc:docMk/>
            <pc:sldMk cId="2622657827" sldId="398"/>
            <ac:spMk id="17" creationId="{8E9734BA-AE65-2169-2BC8-FB9B70D39C90}"/>
          </ac:spMkLst>
        </pc:spChg>
        <pc:picChg chg="add mod">
          <ac:chgData name="Akasa Pradhan" userId="S::akasa.pradhan@youngcitizens.org::d286d8a6-a6f2-42d9-a5d6-8042858f1c72" providerId="AD" clId="Web-{BA520D09-7EA5-C618-2EA4-1A26682607C9}" dt="2026-01-16T14:13:21.395" v="1791" actId="1076"/>
          <ac:picMkLst>
            <pc:docMk/>
            <pc:sldMk cId="2622657827" sldId="398"/>
            <ac:picMk id="10" creationId="{1B9E116D-7FDF-313D-51D5-F1FF8298850E}"/>
          </ac:picMkLst>
        </pc:picChg>
        <pc:picChg chg="add mod">
          <ac:chgData name="Akasa Pradhan" userId="S::akasa.pradhan@youngcitizens.org::d286d8a6-a6f2-42d9-a5d6-8042858f1c72" providerId="AD" clId="Web-{BA520D09-7EA5-C618-2EA4-1A26682607C9}" dt="2026-01-16T14:13:14.848" v="1790" actId="1076"/>
          <ac:picMkLst>
            <pc:docMk/>
            <pc:sldMk cId="2622657827" sldId="398"/>
            <ac:picMk id="16" creationId="{1410ACC9-75EC-0016-019D-B5598780BD2C}"/>
          </ac:picMkLst>
        </pc:picChg>
      </pc:sldChg>
      <pc:sldChg chg="delSp modSp modNotes">
        <pc:chgData name="Akasa Pradhan" userId="S::akasa.pradhan@youngcitizens.org::d286d8a6-a6f2-42d9-a5d6-8042858f1c72" providerId="AD" clId="Web-{BA520D09-7EA5-C618-2EA4-1A26682607C9}" dt="2026-01-16T14:31:27.222" v="2611"/>
        <pc:sldMkLst>
          <pc:docMk/>
          <pc:sldMk cId="2453974221" sldId="399"/>
        </pc:sldMkLst>
        <pc:spChg chg="mod">
          <ac:chgData name="Akasa Pradhan" userId="S::akasa.pradhan@youngcitizens.org::d286d8a6-a6f2-42d9-a5d6-8042858f1c72" providerId="AD" clId="Web-{BA520D09-7EA5-C618-2EA4-1A26682607C9}" dt="2026-01-16T13:58:40.913" v="732" actId="20577"/>
          <ac:spMkLst>
            <pc:docMk/>
            <pc:sldMk cId="2453974221" sldId="399"/>
            <ac:spMk id="7" creationId="{665FC70D-34B8-C17F-6791-5FB95E4E43AB}"/>
          </ac:spMkLst>
        </pc:spChg>
        <pc:spChg chg="mod">
          <ac:chgData name="Akasa Pradhan" userId="S::akasa.pradhan@youngcitizens.org::d286d8a6-a6f2-42d9-a5d6-8042858f1c72" providerId="AD" clId="Web-{BA520D09-7EA5-C618-2EA4-1A26682607C9}" dt="2026-01-16T13:53:18.394" v="209" actId="20577"/>
          <ac:spMkLst>
            <pc:docMk/>
            <pc:sldMk cId="2453974221" sldId="399"/>
            <ac:spMk id="11" creationId="{0AD72D39-B0A2-26AA-B3D0-7F680BD1D12F}"/>
          </ac:spMkLst>
        </pc:spChg>
        <pc:spChg chg="mod">
          <ac:chgData name="Akasa Pradhan" userId="S::akasa.pradhan@youngcitizens.org::d286d8a6-a6f2-42d9-a5d6-8042858f1c72" providerId="AD" clId="Web-{BA520D09-7EA5-C618-2EA4-1A26682607C9}" dt="2026-01-16T13:57:57.881" v="707" actId="20577"/>
          <ac:spMkLst>
            <pc:docMk/>
            <pc:sldMk cId="2453974221" sldId="399"/>
            <ac:spMk id="14" creationId="{2E2351F2-9E55-9FC0-8FE6-62327C3B2E51}"/>
          </ac:spMkLst>
        </pc:spChg>
        <pc:picChg chg="mod">
          <ac:chgData name="Akasa Pradhan" userId="S::akasa.pradhan@youngcitizens.org::d286d8a6-a6f2-42d9-a5d6-8042858f1c72" providerId="AD" clId="Web-{BA520D09-7EA5-C618-2EA4-1A26682607C9}" dt="2026-01-16T13:50:32.438" v="5" actId="14100"/>
          <ac:picMkLst>
            <pc:docMk/>
            <pc:sldMk cId="2453974221" sldId="399"/>
            <ac:picMk id="8" creationId="{150D1844-0AEC-B141-14FB-2509C67B10DC}"/>
          </ac:picMkLst>
        </pc:picChg>
      </pc:sldChg>
      <pc:sldChg chg="addSp delSp modSp ord modNotes">
        <pc:chgData name="Akasa Pradhan" userId="S::akasa.pradhan@youngcitizens.org::d286d8a6-a6f2-42d9-a5d6-8042858f1c72" providerId="AD" clId="Web-{BA520D09-7EA5-C618-2EA4-1A26682607C9}" dt="2026-01-16T14:33:08.473" v="2696" actId="20577"/>
        <pc:sldMkLst>
          <pc:docMk/>
          <pc:sldMk cId="1498794212" sldId="400"/>
        </pc:sldMkLst>
        <pc:spChg chg="mod">
          <ac:chgData name="Akasa Pradhan" userId="S::akasa.pradhan@youngcitizens.org::d286d8a6-a6f2-42d9-a5d6-8042858f1c72" providerId="AD" clId="Web-{BA520D09-7EA5-C618-2EA4-1A26682607C9}" dt="2026-01-16T14:32:28.597" v="2660" actId="20577"/>
          <ac:spMkLst>
            <pc:docMk/>
            <pc:sldMk cId="1498794212" sldId="400"/>
            <ac:spMk id="4" creationId="{85380085-4F56-3B40-F0CB-0510C0F20216}"/>
          </ac:spMkLst>
        </pc:spChg>
        <pc:spChg chg="mod">
          <ac:chgData name="Akasa Pradhan" userId="S::akasa.pradhan@youngcitizens.org::d286d8a6-a6f2-42d9-a5d6-8042858f1c72" providerId="AD" clId="Web-{BA520D09-7EA5-C618-2EA4-1A26682607C9}" dt="2026-01-16T14:18:54.580" v="1850" actId="20577"/>
          <ac:spMkLst>
            <pc:docMk/>
            <pc:sldMk cId="1498794212" sldId="400"/>
            <ac:spMk id="7" creationId="{E71B0447-80A7-F343-DA4C-EA9019809503}"/>
          </ac:spMkLst>
        </pc:spChg>
        <pc:spChg chg="add mod">
          <ac:chgData name="Akasa Pradhan" userId="S::akasa.pradhan@youngcitizens.org::d286d8a6-a6f2-42d9-a5d6-8042858f1c72" providerId="AD" clId="Web-{BA520D09-7EA5-C618-2EA4-1A26682607C9}" dt="2026-01-16T14:27:50.938" v="2534" actId="14100"/>
          <ac:spMkLst>
            <pc:docMk/>
            <pc:sldMk cId="1498794212" sldId="400"/>
            <ac:spMk id="10" creationId="{939C256D-AA46-1DC2-DB9C-6B546946B348}"/>
          </ac:spMkLst>
        </pc:spChg>
        <pc:spChg chg="add mod">
          <ac:chgData name="Akasa Pradhan" userId="S::akasa.pradhan@youngcitizens.org::d286d8a6-a6f2-42d9-a5d6-8042858f1c72" providerId="AD" clId="Web-{BA520D09-7EA5-C618-2EA4-1A26682607C9}" dt="2026-01-16T14:33:08.473" v="2696" actId="20577"/>
          <ac:spMkLst>
            <pc:docMk/>
            <pc:sldMk cId="1498794212" sldId="400"/>
            <ac:spMk id="12" creationId="{24AA9855-B608-F27D-5B11-1461F8D0F1B7}"/>
          </ac:spMkLst>
        </pc:spChg>
        <pc:spChg chg="add mod">
          <ac:chgData name="Akasa Pradhan" userId="S::akasa.pradhan@youngcitizens.org::d286d8a6-a6f2-42d9-a5d6-8042858f1c72" providerId="AD" clId="Web-{BA520D09-7EA5-C618-2EA4-1A26682607C9}" dt="2026-01-16T14:30:07.705" v="2592" actId="20577"/>
          <ac:spMkLst>
            <pc:docMk/>
            <pc:sldMk cId="1498794212" sldId="400"/>
            <ac:spMk id="13" creationId="{44C9BFF6-825B-B9BC-BB4B-C8C980AD6CD8}"/>
          </ac:spMkLst>
        </pc:spChg>
        <pc:picChg chg="add">
          <ac:chgData name="Akasa Pradhan" userId="S::akasa.pradhan@youngcitizens.org::d286d8a6-a6f2-42d9-a5d6-8042858f1c72" providerId="AD" clId="Web-{BA520D09-7EA5-C618-2EA4-1A26682607C9}" dt="2026-01-16T14:28:37.642" v="2547"/>
          <ac:picMkLst>
            <pc:docMk/>
            <pc:sldMk cId="1498794212" sldId="400"/>
            <ac:picMk id="16" creationId="{58CD83CC-454D-1546-7C79-4A0D3A2CBDD7}"/>
          </ac:picMkLst>
        </pc:picChg>
        <pc:picChg chg="add mod">
          <ac:chgData name="Akasa Pradhan" userId="S::akasa.pradhan@youngcitizens.org::d286d8a6-a6f2-42d9-a5d6-8042858f1c72" providerId="AD" clId="Web-{BA520D09-7EA5-C618-2EA4-1A26682607C9}" dt="2026-01-16T14:30:44.206" v="2598" actId="1076"/>
          <ac:picMkLst>
            <pc:docMk/>
            <pc:sldMk cId="1498794212" sldId="400"/>
            <ac:picMk id="17" creationId="{A2356990-4BBB-C066-F6C2-8D655FA074E2}"/>
          </ac:picMkLst>
        </pc:picChg>
        <pc:picChg chg="mod">
          <ac:chgData name="Akasa Pradhan" userId="S::akasa.pradhan@youngcitizens.org::d286d8a6-a6f2-42d9-a5d6-8042858f1c72" providerId="AD" clId="Web-{BA520D09-7EA5-C618-2EA4-1A26682607C9}" dt="2026-01-16T14:30:18.596" v="2593" actId="1076"/>
          <ac:picMkLst>
            <pc:docMk/>
            <pc:sldMk cId="1498794212" sldId="400"/>
            <ac:picMk id="30" creationId="{092EC4AF-591F-18D4-165D-94F4CCF05E12}"/>
          </ac:picMkLst>
        </pc:picChg>
        <pc:picChg chg="mod">
          <ac:chgData name="Akasa Pradhan" userId="S::akasa.pradhan@youngcitizens.org::d286d8a6-a6f2-42d9-a5d6-8042858f1c72" providerId="AD" clId="Web-{BA520D09-7EA5-C618-2EA4-1A26682607C9}" dt="2026-01-16T14:30:23.018" v="2594" actId="1076"/>
          <ac:picMkLst>
            <pc:docMk/>
            <pc:sldMk cId="1498794212" sldId="400"/>
            <ac:picMk id="31" creationId="{80A9925D-5539-7879-FF9E-9DC19F286806}"/>
          </ac:picMkLst>
        </pc:picChg>
      </pc:sldChg>
      <pc:sldChg chg="ord">
        <pc:chgData name="Akasa Pradhan" userId="S::akasa.pradhan@youngcitizens.org::d286d8a6-a6f2-42d9-a5d6-8042858f1c72" providerId="AD" clId="Web-{BA520D09-7EA5-C618-2EA4-1A26682607C9}" dt="2026-01-16T14:17:35.435" v="1830"/>
        <pc:sldMkLst>
          <pc:docMk/>
          <pc:sldMk cId="3816643305" sldId="401"/>
        </pc:sldMkLst>
      </pc:sldChg>
      <pc:sldChg chg="add del">
        <pc:chgData name="Akasa Pradhan" userId="S::akasa.pradhan@youngcitizens.org::d286d8a6-a6f2-42d9-a5d6-8042858f1c72" providerId="AD" clId="Web-{BA520D09-7EA5-C618-2EA4-1A26682607C9}" dt="2026-01-16T14:16:27.680" v="1814"/>
        <pc:sldMkLst>
          <pc:docMk/>
          <pc:sldMk cId="2285017161" sldId="407"/>
        </pc:sldMkLst>
      </pc:sldChg>
      <pc:sldChg chg="add del">
        <pc:chgData name="Akasa Pradhan" userId="S::akasa.pradhan@youngcitizens.org::d286d8a6-a6f2-42d9-a5d6-8042858f1c72" providerId="AD" clId="Web-{BA520D09-7EA5-C618-2EA4-1A26682607C9}" dt="2026-01-16T14:16:28.008" v="1817"/>
        <pc:sldMkLst>
          <pc:docMk/>
          <pc:sldMk cId="609452620" sldId="408"/>
        </pc:sldMkLst>
      </pc:sldChg>
      <pc:sldChg chg="delSp modSp add replId modNotes">
        <pc:chgData name="Akasa Pradhan" userId="S::akasa.pradhan@youngcitizens.org::d286d8a6-a6f2-42d9-a5d6-8042858f1c72" providerId="AD" clId="Web-{BA520D09-7EA5-C618-2EA4-1A26682607C9}" dt="2026-01-16T14:31:30.659" v="2612"/>
        <pc:sldMkLst>
          <pc:docMk/>
          <pc:sldMk cId="2230595766" sldId="411"/>
        </pc:sldMkLst>
        <pc:spChg chg="mod">
          <ac:chgData name="Akasa Pradhan" userId="S::akasa.pradhan@youngcitizens.org::d286d8a6-a6f2-42d9-a5d6-8042858f1c72" providerId="AD" clId="Web-{BA520D09-7EA5-C618-2EA4-1A26682607C9}" dt="2026-01-16T14:11:01.456" v="1758" actId="20577"/>
          <ac:spMkLst>
            <pc:docMk/>
            <pc:sldMk cId="2230595766" sldId="411"/>
            <ac:spMk id="11" creationId="{B4108C70-ADCA-372F-7A2F-CCF56D25C1C8}"/>
          </ac:spMkLst>
        </pc:spChg>
        <pc:spChg chg="mod">
          <ac:chgData name="Akasa Pradhan" userId="S::akasa.pradhan@youngcitizens.org::d286d8a6-a6f2-42d9-a5d6-8042858f1c72" providerId="AD" clId="Web-{BA520D09-7EA5-C618-2EA4-1A26682607C9}" dt="2026-01-16T14:10:49.471" v="1715" actId="20577"/>
          <ac:spMkLst>
            <pc:docMk/>
            <pc:sldMk cId="2230595766" sldId="411"/>
            <ac:spMk id="14" creationId="{A79E4472-D2EA-8B7F-A310-B994D4C3A1A7}"/>
          </ac:spMkLst>
        </pc:spChg>
        <pc:picChg chg="mod">
          <ac:chgData name="Akasa Pradhan" userId="S::akasa.pradhan@youngcitizens.org::d286d8a6-a6f2-42d9-a5d6-8042858f1c72" providerId="AD" clId="Web-{BA520D09-7EA5-C618-2EA4-1A26682607C9}" dt="2026-01-16T14:13:01.426" v="1788"/>
          <ac:picMkLst>
            <pc:docMk/>
            <pc:sldMk cId="2230595766" sldId="411"/>
            <ac:picMk id="8" creationId="{B02188BB-51C7-E28A-0D4E-571A1E67ECCA}"/>
          </ac:picMkLst>
        </pc:picChg>
      </pc:sldChg>
    </pc:docChg>
  </pc:docChgLst>
  <pc:docChgLst>
    <pc:chgData name="Charlie Duckerin" userId="S::charlie.duckerin@youngcitizens.org::04058c8d-ebef-4ec3-aaaf-fb1af59988ea" providerId="AD" clId="Web-{F9DA2DCE-5964-73F6-86F5-E0EB96E0214D}"/>
    <pc:docChg chg="modSld">
      <pc:chgData name="Charlie Duckerin" userId="S::charlie.duckerin@youngcitizens.org::04058c8d-ebef-4ec3-aaaf-fb1af59988ea" providerId="AD" clId="Web-{F9DA2DCE-5964-73F6-86F5-E0EB96E0214D}" dt="2026-01-14T10:05:52.657" v="1"/>
      <pc:docMkLst>
        <pc:docMk/>
      </pc:docMkLst>
    </pc:docChg>
  </pc:docChgLst>
  <pc:docChgLst>
    <pc:chgData name="Charlie Duckerin" userId="S::charlie.duckerin@youngcitizens.org::04058c8d-ebef-4ec3-aaaf-fb1af59988ea" providerId="AD" clId="Web-{026A14C3-57D5-B79C-FA3D-641034C78730}"/>
    <pc:docChg chg="modSld">
      <pc:chgData name="Charlie Duckerin" userId="S::charlie.duckerin@youngcitizens.org::04058c8d-ebef-4ec3-aaaf-fb1af59988ea" providerId="AD" clId="Web-{026A14C3-57D5-B79C-FA3D-641034C78730}" dt="2026-02-09T10:24:19.541" v="43"/>
      <pc:docMkLst>
        <pc:docMk/>
      </pc:docMkLst>
      <pc:sldChg chg="addSp delSp modSp">
        <pc:chgData name="Charlie Duckerin" userId="S::charlie.duckerin@youngcitizens.org::04058c8d-ebef-4ec3-aaaf-fb1af59988ea" providerId="AD" clId="Web-{026A14C3-57D5-B79C-FA3D-641034C78730}" dt="2026-02-09T10:24:19.541" v="43"/>
        <pc:sldMkLst>
          <pc:docMk/>
          <pc:sldMk cId="4153850826" sldId="395"/>
        </pc:sldMkLst>
        <pc:picChg chg="add del mod">
          <ac:chgData name="Charlie Duckerin" userId="S::charlie.duckerin@youngcitizens.org::04058c8d-ebef-4ec3-aaaf-fb1af59988ea" providerId="AD" clId="Web-{026A14C3-57D5-B79C-FA3D-641034C78730}" dt="2026-02-09T10:21:07.523" v="1"/>
          <ac:picMkLst>
            <pc:docMk/>
            <pc:sldMk cId="4153850826" sldId="395"/>
            <ac:picMk id="2" creationId="{D72B2B34-EA53-55F7-78FD-BE25FDB27EC4}"/>
          </ac:picMkLst>
        </pc:picChg>
        <pc:picChg chg="add mod modCrop">
          <ac:chgData name="Charlie Duckerin" userId="S::charlie.duckerin@youngcitizens.org::04058c8d-ebef-4ec3-aaaf-fb1af59988ea" providerId="AD" clId="Web-{026A14C3-57D5-B79C-FA3D-641034C78730}" dt="2026-02-09T10:21:32.305" v="4"/>
          <ac:picMkLst>
            <pc:docMk/>
            <pc:sldMk cId="4153850826" sldId="395"/>
            <ac:picMk id="5" creationId="{3C259F99-8D19-C513-E087-5E000B0912E7}"/>
          </ac:picMkLst>
        </pc:picChg>
        <pc:picChg chg="add mod ord modCrop">
          <ac:chgData name="Charlie Duckerin" userId="S::charlie.duckerin@youngcitizens.org::04058c8d-ebef-4ec3-aaaf-fb1af59988ea" providerId="AD" clId="Web-{026A14C3-57D5-B79C-FA3D-641034C78730}" dt="2026-02-09T10:24:19.463" v="27"/>
          <ac:picMkLst>
            <pc:docMk/>
            <pc:sldMk cId="4153850826" sldId="395"/>
            <ac:picMk id="6" creationId="{CFF306F2-6476-3E14-7232-0117ECAA8F38}"/>
          </ac:picMkLst>
        </pc:picChg>
        <pc:picChg chg="add mod ord">
          <ac:chgData name="Charlie Duckerin" userId="S::charlie.duckerin@youngcitizens.org::04058c8d-ebef-4ec3-aaaf-fb1af59988ea" providerId="AD" clId="Web-{026A14C3-57D5-B79C-FA3D-641034C78730}" dt="2026-02-09T10:24:19.541" v="43"/>
          <ac:picMkLst>
            <pc:docMk/>
            <pc:sldMk cId="4153850826" sldId="395"/>
            <ac:picMk id="8" creationId="{1E4B0C92-BBA5-A566-193C-795063D10F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2/9/2026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ngcitizens.org/programmes/the-big-legal-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embers.parliament.uk/parties/commo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assets.publishing.service.gov.uk/media/5a7585a1ed915d731495a9dd/KS4_English_PoS_FINAL_170714.pdf" TargetMode="External"/><Relationship Id="rId4" Type="http://schemas.openxmlformats.org/officeDocument/2006/relationships/hyperlink" Target="https://assets.publishing.service.gov.uk/media/5f324f7ad3bf7f1b1ea28dca/SECONDARY_national_curriculum_-_Citizenship.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3472-20FF-79E5-C16F-1B45F5E3C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BCD00-CF3A-B0CB-642A-6753B02BD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B1EDF-4A4B-8CE1-45EF-401A2F02101D}"/>
              </a:ext>
            </a:extLst>
          </p:cNvPr>
          <p:cNvSpPr>
            <a:spLocks noGrp="1"/>
          </p:cNvSpPr>
          <p:nvPr>
            <p:ph type="body" idx="1"/>
          </p:nvPr>
        </p:nvSpPr>
        <p:spPr/>
        <p:txBody>
          <a:bodyPr/>
          <a:lstStyle/>
          <a:p>
            <a:r>
              <a:rPr lang="en-GB" b="1"/>
              <a:t>The Big Legal Lesson: Key Stage 4 &amp; 5 Lesson Plan &amp; Slides</a:t>
            </a:r>
            <a:endParaRPr lang="en-US">
              <a:solidFill>
                <a:srgbClr val="444444"/>
              </a:solidFill>
            </a:endParaRPr>
          </a:p>
          <a:p>
            <a:br>
              <a:rPr lang="en-GB">
                <a:cs typeface="+mn-lt"/>
              </a:rPr>
            </a:br>
            <a:r>
              <a:rPr lang="en-GB"/>
              <a:t>Thank you for taking part in The Big Legal Lesson 2026. You are joining a network of thousands of teachers across England and Wales who are committed to developing children’s knowledge of the rule of law and their legal rights.</a:t>
            </a:r>
            <a:br>
              <a:rPr lang="en-GB">
                <a:cs typeface="+mn-lt"/>
              </a:rPr>
            </a:br>
            <a:br>
              <a:rPr lang="en-GB">
                <a:cs typeface="+mn-lt"/>
              </a:rPr>
            </a:br>
            <a:r>
              <a:rPr lang="en-GB"/>
              <a:t>For more The Big Legal Lesson resources and information, please head to </a:t>
            </a:r>
            <a:r>
              <a:rPr lang="en-GB">
                <a:solidFill>
                  <a:srgbClr val="444444"/>
                </a:solidFill>
                <a:hlinkClick r:id="rId3"/>
              </a:rPr>
              <a:t>www.youngcitizens.org/programmes/the-big-legal-lesson/</a:t>
            </a:r>
            <a:r>
              <a:rPr lang="en-GB"/>
              <a:t> </a:t>
            </a:r>
            <a:endParaRPr lang="en-GB">
              <a:solidFill>
                <a:srgbClr val="444444"/>
              </a:solidFill>
            </a:endParaRPr>
          </a:p>
          <a:p>
            <a:endParaRPr lang="en-GB">
              <a:solidFill>
                <a:srgbClr val="444444"/>
              </a:solidFill>
            </a:endParaRPr>
          </a:p>
          <a:p>
            <a:r>
              <a:rPr lang="en-GB"/>
              <a:t>To find out more information about Young Citizens and our mission, you can check our website at </a:t>
            </a:r>
            <a:r>
              <a:rPr lang="en-GB">
                <a:solidFill>
                  <a:srgbClr val="444444"/>
                </a:solidFill>
                <a:hlinkClick r:id="rId4"/>
              </a:rPr>
              <a:t>www.youngcitizens.org</a:t>
            </a:r>
            <a:endParaRPr lang="en-GB">
              <a:solidFill>
                <a:srgbClr val="444444"/>
              </a:solidFill>
            </a:endParaRPr>
          </a:p>
        </p:txBody>
      </p:sp>
      <p:sp>
        <p:nvSpPr>
          <p:cNvPr id="4" name="Slide Number Placeholder 3">
            <a:extLst>
              <a:ext uri="{FF2B5EF4-FFF2-40B4-BE49-F238E27FC236}">
                <a16:creationId xmlns:a16="http://schemas.microsoft.com/office/drawing/2014/main" id="{9C486AB9-6BB0-C2C0-D1B6-7EB2408CB47B}"/>
              </a:ext>
            </a:extLst>
          </p:cNvPr>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2728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7F9D-F86F-4BC6-5676-EFF5DC79D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8B0F7-A865-0C62-6537-420A9E453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A6B38-D075-78CE-A490-F0B77D0CBF25}"/>
              </a:ext>
            </a:extLst>
          </p:cNvPr>
          <p:cNvSpPr>
            <a:spLocks noGrp="1"/>
          </p:cNvSpPr>
          <p:nvPr>
            <p:ph type="body" idx="1"/>
          </p:nvPr>
        </p:nvSpPr>
        <p:spPr/>
        <p:txBody>
          <a:bodyPr/>
          <a:lstStyle/>
          <a:p>
            <a:r>
              <a:rPr lang="en-US" b="1"/>
              <a:t>The Big Challenge 1: Make your Case</a:t>
            </a:r>
            <a:endParaRPr lang="en-GB" b="1">
              <a:ea typeface="Calibri"/>
              <a:cs typeface="Calibri"/>
            </a:endParaRPr>
          </a:p>
          <a:p>
            <a:r>
              <a:rPr lang="en-US" i="1">
                <a:ea typeface="Calibri"/>
                <a:cs typeface="+mn-lt"/>
              </a:rPr>
              <a:t>Spend 1-2 minutes on this slide.</a:t>
            </a:r>
            <a:br>
              <a:rPr lang="en-US" i="1">
                <a:ea typeface="Calibri"/>
                <a:cs typeface="+mn-lt"/>
              </a:rPr>
            </a:br>
            <a:br>
              <a:rPr lang="en-US" i="1">
                <a:ea typeface="Calibri"/>
                <a:cs typeface="+mn-lt"/>
              </a:rPr>
            </a:br>
            <a:r>
              <a:rPr lang="en-US"/>
              <a:t>Students write a short, structured argument (5–7 sentences) explaining why one benefit of the Rule of Law matters most in their own life or community. You can choose to adapt this to an oracy task where students present their arguments to each other after preparing it.</a:t>
            </a:r>
            <a:endParaRPr lang="en-US">
              <a:ea typeface="Calibri"/>
              <a:cs typeface="+mn-lt"/>
            </a:endParaRPr>
          </a:p>
        </p:txBody>
      </p:sp>
      <p:sp>
        <p:nvSpPr>
          <p:cNvPr id="4" name="Slide Number Placeholder 3">
            <a:extLst>
              <a:ext uri="{FF2B5EF4-FFF2-40B4-BE49-F238E27FC236}">
                <a16:creationId xmlns:a16="http://schemas.microsoft.com/office/drawing/2014/main" id="{9C2F6D9D-9FC5-85B0-4AD7-6CE83DF925D2}"/>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259804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0FD1-4E68-4FEB-CCD0-22933F499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AC40-1001-0688-F08B-9264A6DF1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055F9-63A7-BD8C-9B6E-15DD43623FE5}"/>
              </a:ext>
            </a:extLst>
          </p:cNvPr>
          <p:cNvSpPr>
            <a:spLocks noGrp="1"/>
          </p:cNvSpPr>
          <p:nvPr>
            <p:ph type="body" idx="1"/>
          </p:nvPr>
        </p:nvSpPr>
        <p:spPr/>
        <p:txBody>
          <a:bodyPr/>
          <a:lstStyle/>
          <a:p>
            <a:r>
              <a:rPr lang="en-GB" b="1">
                <a:ea typeface="Calibri"/>
                <a:cs typeface="Calibri"/>
              </a:rPr>
              <a:t>Activity 2: Charlie's Day</a:t>
            </a:r>
          </a:p>
          <a:p>
            <a:br>
              <a:rPr lang="en-GB">
                <a:cs typeface="+mn-lt"/>
              </a:rPr>
            </a:br>
            <a:r>
              <a:rPr lang="en-GB">
                <a:ea typeface="Calibri"/>
                <a:cs typeface="+mn-lt"/>
              </a:rPr>
              <a:t>A common misconception of the law is that it only applies when you do something wrong – this activity will show the students that the law impacts all of us, most of the time. </a:t>
            </a:r>
          </a:p>
          <a:p>
            <a:br>
              <a:rPr lang="en-GB">
                <a:cs typeface="+mn-lt"/>
              </a:rPr>
            </a:br>
            <a:r>
              <a:rPr lang="en-GB"/>
              <a:t>Read Charlie’s introduction aloud to the class. Do they agree with Charlie? Explain that pupils will follow Charlie through a normal day and spot where the law applies. For each section of Charlie's Day – you can extend the learning by prompting students to identify: Who is the law trying to protect? What purpose does it serve?</a:t>
            </a:r>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832BBC6-F585-F5E5-8554-D96DB5730B59}"/>
              </a:ext>
            </a:extLst>
          </p:cNvPr>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21468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B4197-A5CD-4A9C-55AF-44BCCD49E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8F97C-3609-3856-B25D-0EDEA42D1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A045E-1F1B-44D2-48AE-3BFF811D2667}"/>
              </a:ext>
            </a:extLst>
          </p:cNvPr>
          <p:cNvSpPr>
            <a:spLocks noGrp="1"/>
          </p:cNvSpPr>
          <p:nvPr>
            <p:ph type="body" idx="1"/>
          </p:nvPr>
        </p:nvSpPr>
        <p:spPr/>
        <p:txBody>
          <a:bodyPr/>
          <a:lstStyle/>
          <a:p>
            <a:r>
              <a:rPr lang="en-GB" b="1">
                <a:ea typeface="Calibri"/>
                <a:cs typeface="Calibri"/>
              </a:rPr>
              <a:t>Activity 2: Charlie's Day AM </a:t>
            </a:r>
            <a:r>
              <a:rPr lang="en-GB" b="1"/>
              <a:t>[14-16 year olds]</a:t>
            </a:r>
            <a:br>
              <a:rPr lang="en-GB" i="1">
                <a:ea typeface="Calibri"/>
                <a:cs typeface="+mn-lt"/>
              </a:rPr>
            </a:br>
            <a:r>
              <a:rPr lang="en-GB" i="1">
                <a:ea typeface="Calibri"/>
                <a:cs typeface="Calibri"/>
              </a:rPr>
              <a:t>Spend 7 minute on this slide.</a:t>
            </a:r>
            <a:br>
              <a:rPr lang="en-GB" i="1">
                <a:ea typeface="Calibri"/>
                <a:cs typeface="+mn-lt"/>
              </a:rPr>
            </a:br>
            <a:endParaRPr lang="en-GB" i="1">
              <a:ea typeface="Calibri"/>
              <a:cs typeface="Calibri"/>
            </a:endParaRPr>
          </a:p>
          <a:p>
            <a:r>
              <a:rPr lang="en-GB">
                <a:ea typeface="Calibri"/>
                <a:cs typeface="Calibri"/>
              </a:rPr>
              <a:t>Have a student to read out each paragraph. Talk about what laws could apply. Challenge them to think about who the law is trying to protect or what purpose it serves.</a:t>
            </a:r>
          </a:p>
          <a:p>
            <a:endParaRPr lang="en-GB">
              <a:ea typeface="Calibri"/>
              <a:cs typeface="Calibri"/>
            </a:endParaRPr>
          </a:p>
          <a:p>
            <a:r>
              <a:rPr lang="en-GB" b="1">
                <a:ea typeface="Calibri"/>
                <a:cs typeface="Calibri"/>
              </a:rPr>
              <a:t>Additional Notes</a:t>
            </a:r>
            <a:endParaRPr lang="en-GB">
              <a:ea typeface="Calibri"/>
              <a:cs typeface="Calibri"/>
            </a:endParaRPr>
          </a:p>
          <a:p>
            <a:pPr marL="171450" indent="-171450">
              <a:buFont typeface="Arial"/>
              <a:buChar char="•"/>
            </a:pPr>
            <a:r>
              <a:rPr lang="en-GB" b="1">
                <a:ea typeface="Calibri"/>
                <a:cs typeface="Calibri"/>
              </a:rPr>
              <a:t>BREAKFAST: </a:t>
            </a:r>
            <a:r>
              <a:rPr lang="en-GB">
                <a:ea typeface="Calibri"/>
                <a:cs typeface="Calibri"/>
              </a:rPr>
              <a:t>The</a:t>
            </a:r>
            <a:r>
              <a:rPr lang="en-GB"/>
              <a:t> Food (Promotion and Placement) (England) Regulations 2021 places restrictions on certain businesses relating to the price promotion and placement of certain foods and drinks that are high in fat, salt or sugar. These restrictions apply to certain foods and drinks both in shops and online. </a:t>
            </a:r>
            <a:br>
              <a:rPr lang="en-GB">
                <a:ea typeface="Calibri"/>
                <a:cs typeface="+mn-lt"/>
              </a:rPr>
            </a:br>
            <a:r>
              <a:rPr lang="en-GB"/>
              <a:t>There are also other laws which say how much tax needs to be paid on soft drinks, for example; if they have more than 5g of sugar per 100ml, this makes them more expensive. The sugar tax is changing to 4.5g per 100ml from 1 January 2028.</a:t>
            </a:r>
            <a:br>
              <a:rPr lang="en-GB">
                <a:ea typeface="Calibri"/>
                <a:cs typeface="+mn-lt"/>
              </a:rPr>
            </a:br>
            <a:br>
              <a:rPr lang="en-GB">
                <a:cs typeface="+mn-lt"/>
              </a:rPr>
            </a:br>
            <a:r>
              <a:rPr lang="en-GB" b="1"/>
              <a:t>What protection/purpose does this serve?</a:t>
            </a:r>
            <a:br>
              <a:rPr lang="en-GB" b="1">
                <a:cs typeface="+mn-lt"/>
              </a:rPr>
            </a:br>
            <a:r>
              <a:rPr lang="en-GB">
                <a:ea typeface="Calibri"/>
                <a:cs typeface="+mn-lt"/>
              </a:rPr>
              <a:t>It helps ensure people aren't unfairly influenced by marketing tactics that might encourage unhealthy choices.</a:t>
            </a:r>
            <a:br>
              <a:rPr lang="en-GB" b="1">
                <a:cs typeface="+mn-lt"/>
              </a:rPr>
            </a:br>
            <a:r>
              <a:rPr lang="en-GB"/>
              <a:t>  </a:t>
            </a:r>
            <a:endParaRPr lang="en-GB">
              <a:ea typeface="Calibri"/>
              <a:cs typeface="Calibri"/>
            </a:endParaRPr>
          </a:p>
          <a:p>
            <a:pPr marL="171450" indent="-171450">
              <a:buFont typeface="Arial"/>
              <a:buChar char="•"/>
            </a:pPr>
            <a:r>
              <a:rPr lang="en-GB" b="1"/>
              <a:t>HOMEWORK: </a:t>
            </a:r>
            <a:r>
              <a:rPr lang="en-GB"/>
              <a:t>In years gone by the government have set guidelines about how much homework schools should be setting but these have never been made into law. In 2012, the government scrapped these guidelines saying that headteachers should set their own policies.</a:t>
            </a:r>
            <a:endParaRPr lang="en-GB">
              <a:ea typeface="Calibri"/>
              <a:cs typeface="Calibri"/>
            </a:endParaRPr>
          </a:p>
          <a:p>
            <a:endParaRPr lang="en-GB">
              <a:ea typeface="Calibri"/>
              <a:cs typeface="Calibri"/>
            </a:endParaRPr>
          </a:p>
          <a:p>
            <a:pPr marL="171450" indent="-171450">
              <a:buFont typeface="Arial"/>
              <a:buChar char="•"/>
            </a:pPr>
            <a:r>
              <a:rPr lang="en-GB" b="1"/>
              <a:t>BUS TO SCHOOL: </a:t>
            </a:r>
            <a:r>
              <a:rPr lang="en-GB"/>
              <a:t>The bus driver is subject to a number of laws when driving. Most of these are covered by the Road Traffic Act 1988. It also sets out many conditions for drivers; for example, drivers must be insured, their vehicle must not be in a dangerous condition, they must obey traffic signs and speed limits.</a:t>
            </a:r>
            <a:br>
              <a:rPr lang="en-GB">
                <a:ea typeface="Calibri"/>
                <a:cs typeface="+mn-lt"/>
              </a:rPr>
            </a:br>
            <a:br>
              <a:rPr lang="en-GB">
                <a:cs typeface="+mn-lt"/>
              </a:rPr>
            </a:br>
            <a:r>
              <a:rPr lang="en-GB"/>
              <a:t>Bus drivers who drive school buses are required to have completed an enhanced Disclosure and Barring Service (DBS) check. Schools cannot hire drivers who are included in the children’s barred list, for example, because they have previously been convicted of certain offences (e.g. supplying drugs).</a:t>
            </a:r>
            <a:br>
              <a:rPr lang="en-GB">
                <a:ea typeface="Calibri"/>
                <a:cs typeface="+mn-lt"/>
              </a:rPr>
            </a:br>
            <a:br>
              <a:rPr lang="en-GB">
                <a:ea typeface="Calibri"/>
                <a:cs typeface="+mn-lt"/>
              </a:rPr>
            </a:br>
            <a:r>
              <a:rPr lang="en-GB" b="1">
                <a:ea typeface="Calibri"/>
                <a:cs typeface="+mn-lt"/>
              </a:rPr>
              <a:t>What protection/purpose does this serve?</a:t>
            </a:r>
            <a:br>
              <a:rPr lang="en-GB" b="1">
                <a:ea typeface="Calibri"/>
                <a:cs typeface="+mn-lt"/>
              </a:rPr>
            </a:br>
            <a:r>
              <a:rPr lang="en-GB">
                <a:ea typeface="Calibri"/>
                <a:cs typeface="+mn-lt"/>
              </a:rPr>
              <a:t>It aims to keep everyone safe on the roads by ensuring drivers meet minimum safety standards. It further serves to safeguard children.</a:t>
            </a:r>
            <a:br>
              <a:rPr lang="en-GB">
                <a:cs typeface="+mn-lt"/>
              </a:rPr>
            </a:br>
            <a:endParaRPr lang="en-GB"/>
          </a:p>
          <a:p>
            <a:pPr marL="171450" indent="-171450">
              <a:buFont typeface="Arial"/>
              <a:buChar char="•"/>
            </a:pPr>
            <a:r>
              <a:rPr lang="en-GB" b="1"/>
              <a:t>SUBJECTS IN SCHOOL: </a:t>
            </a:r>
            <a:r>
              <a:rPr lang="en-GB"/>
              <a:t>The Education Act 1996 is the main legislation governing education in the UK and will affect Charlie’s education. Parents have a legal duty to ensure that their child receives an education. The legal age you can leave school differs across nations but is generally at some point after you turn 16. In England you must stay in some form of education or training until you are 18 (or have reached a level 3 qualification.)</a:t>
            </a:r>
            <a:br>
              <a:rPr lang="en-GB">
                <a:cs typeface="+mn-lt"/>
              </a:rPr>
            </a:br>
            <a:br>
              <a:rPr lang="en-GB">
                <a:cs typeface="+mn-lt"/>
              </a:rPr>
            </a:br>
            <a:r>
              <a:rPr lang="en-GB"/>
              <a:t>Most schools are required to follow the National Curriculum which sets out the key learning for each subject.</a:t>
            </a:r>
            <a:br>
              <a:rPr lang="en-GB">
                <a:ea typeface="Calibri"/>
                <a:cs typeface="+mn-lt"/>
              </a:rPr>
            </a:br>
            <a:br>
              <a:rPr lang="en-GB">
                <a:cs typeface="+mn-lt"/>
              </a:rPr>
            </a:br>
            <a:r>
              <a:rPr lang="en-GB"/>
              <a:t>Under the Equality Act schools are under a duty not to discriminate against a pupil on the grounds of certain protected characteristics (age, disability, gender reassignment, marriage and civil partnership, pregnancy and maternity, race, religion or belief, sex, and sexual orientation).</a:t>
            </a:r>
            <a:br>
              <a:rPr lang="en-GB">
                <a:ea typeface="Calibri"/>
                <a:cs typeface="+mn-lt"/>
              </a:rPr>
            </a:br>
            <a:r>
              <a:rPr lang="en-GB" b="1"/>
              <a:t>What protection/purpose does this serve?</a:t>
            </a:r>
            <a:br>
              <a:rPr lang="en-GB" b="1">
                <a:cs typeface="+mn-lt"/>
              </a:rPr>
            </a:br>
            <a:r>
              <a:rPr lang="en-GB">
                <a:ea typeface="Calibri"/>
                <a:cs typeface="Calibri"/>
              </a:rPr>
              <a:t>Ensures all young people have access to consistent learning and prevents unfair treatment in school.</a:t>
            </a:r>
            <a:br>
              <a:rPr lang="en-GB">
                <a:ea typeface="Calibri"/>
                <a:cs typeface="+mn-lt"/>
              </a:rPr>
            </a:br>
            <a:endParaRPr lang="en-GB">
              <a:ea typeface="Calibri"/>
              <a:cs typeface="Calibri"/>
            </a:endParaRPr>
          </a:p>
          <a:p>
            <a:pPr marL="171450" indent="-171450">
              <a:buFont typeface="Arial"/>
              <a:buChar char="•"/>
            </a:pPr>
            <a:r>
              <a:rPr lang="en-GB" b="1"/>
              <a:t>PE AND LUNCH: </a:t>
            </a:r>
            <a:r>
              <a:rPr lang="en-GB"/>
              <a:t>The School Premises (England) regulations 2012 requires that schools have suitable outdoor space to allow students to play outside and do physical education.</a:t>
            </a:r>
            <a:r>
              <a:rPr lang="en-GB" b="1"/>
              <a:t> </a:t>
            </a:r>
            <a:r>
              <a:rPr lang="en-GB"/>
              <a:t>A regulation was passed in 2012 which states that a school must have a suitable outdoor space to play outside. </a:t>
            </a:r>
            <a:br>
              <a:rPr lang="en-GB">
                <a:cs typeface="+mn-lt"/>
              </a:rPr>
            </a:br>
            <a:br>
              <a:rPr lang="en-GB">
                <a:cs typeface="+mn-lt"/>
              </a:rPr>
            </a:br>
            <a:r>
              <a:rPr lang="en-GB"/>
              <a:t>In 2019, an all-party parliamentary group on fit and healthy childhood recommended that school children should have a legal right to 75 minutes of break time in the school day. </a:t>
            </a:r>
            <a:br>
              <a:rPr lang="en-GB">
                <a:ea typeface="Calibri"/>
                <a:cs typeface="+mn-lt"/>
              </a:rPr>
            </a:br>
            <a:br>
              <a:rPr lang="en-GB">
                <a:cs typeface="+mn-lt"/>
              </a:rPr>
            </a:br>
            <a:r>
              <a:rPr lang="en-GB"/>
              <a:t>Schools have a number of legal duties to provide healthy and nutritious food and drink. Schools should also make reasonable adjustments for pupils with particular requirements, for example to reflect medical, dietary and cultural needs.</a:t>
            </a:r>
            <a:br>
              <a:rPr lang="en-GB">
                <a:ea typeface="Calibri"/>
                <a:cs typeface="+mn-lt"/>
              </a:rPr>
            </a:br>
            <a:r>
              <a:rPr lang="en-GB" b="1"/>
              <a:t>What protection/purpose does this serve?</a:t>
            </a:r>
            <a:br>
              <a:rPr lang="en-GB" b="1">
                <a:cs typeface="+mn-lt"/>
              </a:rPr>
            </a:br>
            <a:r>
              <a:rPr lang="en-GB">
                <a:ea typeface="Calibri"/>
                <a:cs typeface="+mn-lt"/>
              </a:rPr>
              <a:t>Ensures that students have access to food that supports health and learning and ensures school environments are safe and suitable.</a:t>
            </a:r>
            <a:br>
              <a:rPr lang="en-GB">
                <a:cs typeface="+mn-lt"/>
              </a:rPr>
            </a:br>
            <a:endParaRPr lang="en-GB">
              <a:ea typeface="Calibri"/>
              <a:cs typeface="Calibri"/>
            </a:endParaRPr>
          </a:p>
        </p:txBody>
      </p:sp>
      <p:sp>
        <p:nvSpPr>
          <p:cNvPr id="4" name="Slide Number Placeholder 3">
            <a:extLst>
              <a:ext uri="{FF2B5EF4-FFF2-40B4-BE49-F238E27FC236}">
                <a16:creationId xmlns:a16="http://schemas.microsoft.com/office/drawing/2014/main" id="{D8828AE7-C177-6E33-DB81-2B85B8F16A95}"/>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279664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5486-4385-65C3-D4B5-152E4D10D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18A0E-E20E-1BE9-D272-462E5AD5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00C72-C32D-CAD0-F7E8-792835A2F1F2}"/>
              </a:ext>
            </a:extLst>
          </p:cNvPr>
          <p:cNvSpPr>
            <a:spLocks noGrp="1"/>
          </p:cNvSpPr>
          <p:nvPr>
            <p:ph type="body" idx="1"/>
          </p:nvPr>
        </p:nvSpPr>
        <p:spPr/>
        <p:txBody>
          <a:bodyPr/>
          <a:lstStyle/>
          <a:p>
            <a:r>
              <a:rPr lang="en-GB" b="1"/>
              <a:t>Activity 2: Charlie's Day PM [14-16 year olds]</a:t>
            </a:r>
            <a:endParaRPr lang="en-US">
              <a:solidFill>
                <a:srgbClr val="444444"/>
              </a:solidFill>
            </a:endParaRPr>
          </a:p>
          <a:p>
            <a:r>
              <a:rPr lang="en-GB" i="1"/>
              <a:t>Spend 7 minute on this slide.</a:t>
            </a:r>
            <a:br>
              <a:rPr lang="en-GB" i="1"/>
            </a:br>
            <a:endParaRPr lang="en-US">
              <a:solidFill>
                <a:srgbClr val="444444"/>
              </a:solidFill>
            </a:endParaRPr>
          </a:p>
          <a:p>
            <a:r>
              <a:rPr lang="en-GB"/>
              <a:t>Have a student to read out each paragraph. Talk about what laws could apply. Challenge them to think about who the law is trying to protect or what purpose it serves.</a:t>
            </a:r>
            <a:endParaRPr lang="en-GB">
              <a:ea typeface="Calibri"/>
              <a:cs typeface="Calibri"/>
            </a:endParaRPr>
          </a:p>
          <a:p>
            <a:endParaRPr lang="en-GB">
              <a:ea typeface="Calibri"/>
              <a:cs typeface="Calibri"/>
            </a:endParaRPr>
          </a:p>
          <a:p>
            <a:r>
              <a:rPr lang="en-GB" b="1">
                <a:ea typeface="Calibri"/>
                <a:cs typeface="Calibri"/>
              </a:rPr>
              <a:t>Additional Notes</a:t>
            </a:r>
          </a:p>
          <a:p>
            <a:pPr marL="228600" indent="-228600">
              <a:buFont typeface="Arial"/>
              <a:buChar char="•"/>
            </a:pPr>
            <a:r>
              <a:rPr lang="en-GB" b="1"/>
              <a:t>CAREERS: </a:t>
            </a:r>
            <a:r>
              <a:rPr lang="en-GB"/>
              <a:t>The Education (Careers Guidance in Schools) Act 2022 makes it a legal requirement that all schools and academies provide independent careers guidance for pupils in school in Years 7 to 13.</a:t>
            </a:r>
            <a:br>
              <a:rPr lang="en-GB" b="1">
                <a:cs typeface="+mn-lt"/>
              </a:rPr>
            </a:br>
            <a:r>
              <a:rPr lang="en-GB" b="1">
                <a:ea typeface="Calibri"/>
                <a:cs typeface="Calibri"/>
              </a:rPr>
              <a:t>Purpose/protection:</a:t>
            </a:r>
            <a:r>
              <a:rPr lang="en-GB">
                <a:ea typeface="Calibri"/>
                <a:cs typeface="Calibri"/>
              </a:rPr>
              <a:t> Ensures all young people receive guidance that helps them make informed decisions about their future. </a:t>
            </a:r>
            <a:br>
              <a:rPr lang="en-GB">
                <a:ea typeface="Calibri"/>
                <a:cs typeface="+mn-lt"/>
              </a:rPr>
            </a:br>
            <a:endParaRPr lang="en-GB">
              <a:ea typeface="Calibri"/>
              <a:cs typeface="Calibri"/>
            </a:endParaRPr>
          </a:p>
          <a:p>
            <a:pPr marL="228600" indent="-228600">
              <a:buFont typeface="Arial"/>
              <a:buChar char="•"/>
            </a:pPr>
            <a:r>
              <a:rPr lang="en-GB" b="1">
                <a:ea typeface="Calibri" panose="020F0502020204030204"/>
                <a:cs typeface="+mn-lt"/>
              </a:rPr>
              <a:t>PART TIME JOB:</a:t>
            </a:r>
            <a:br>
              <a:rPr lang="en-GB" b="1">
                <a:ea typeface="Calibri" panose="020F0502020204030204"/>
                <a:cs typeface="+mn-lt"/>
              </a:rPr>
            </a:br>
            <a:r>
              <a:rPr lang="en-GB">
                <a:ea typeface="Calibri" panose="020F0502020204030204"/>
                <a:cs typeface="Calibri" panose="020F0502020204030204"/>
              </a:rPr>
              <a:t>The Children and Young Persons Act 1933 protects children from </a:t>
            </a:r>
            <a:br>
              <a:rPr lang="en-GB">
                <a:ea typeface="Calibri" panose="020F0502020204030204"/>
                <a:cs typeface="+mn-lt"/>
              </a:rPr>
            </a:br>
            <a:r>
              <a:rPr lang="en-GB">
                <a:ea typeface="Calibri" panose="020F0502020204030204"/>
                <a:cs typeface="Calibri" panose="020F0502020204030204"/>
              </a:rPr>
              <a:t>(</a:t>
            </a:r>
            <a:r>
              <a:rPr lang="en-GB" err="1">
                <a:ea typeface="Calibri" panose="020F0502020204030204"/>
                <a:cs typeface="Calibri" panose="020F0502020204030204"/>
              </a:rPr>
              <a:t>i</a:t>
            </a:r>
            <a:r>
              <a:rPr lang="en-GB">
                <a:ea typeface="Calibri" panose="020F0502020204030204"/>
                <a:cs typeface="Calibri" panose="020F0502020204030204"/>
              </a:rPr>
              <a:t>) working in conditions which may be harmful to their safety, health or development;</a:t>
            </a:r>
            <a:br>
              <a:rPr lang="en-GB">
                <a:ea typeface="Calibri" panose="020F0502020204030204"/>
                <a:cs typeface="+mn-lt"/>
              </a:rPr>
            </a:br>
            <a:r>
              <a:rPr lang="en-GB">
                <a:ea typeface="Calibri" panose="020F0502020204030204"/>
                <a:cs typeface="Calibri" panose="020F0502020204030204"/>
              </a:rPr>
              <a:t>(ii) being ill-treated within the workplace;</a:t>
            </a:r>
            <a:br>
              <a:rPr lang="en-GB">
                <a:ea typeface="Calibri" panose="020F0502020204030204"/>
                <a:cs typeface="+mn-lt"/>
              </a:rPr>
            </a:br>
            <a:r>
              <a:rPr lang="en-GB">
                <a:ea typeface="Calibri" panose="020F0502020204030204"/>
                <a:cs typeface="Calibri" panose="020F0502020204030204"/>
              </a:rPr>
              <a:t>(iii) working long hours. </a:t>
            </a:r>
            <a:br>
              <a:rPr lang="en-GB">
                <a:ea typeface="Calibri" panose="020F0502020204030204"/>
                <a:cs typeface="+mn-lt"/>
              </a:rPr>
            </a:br>
            <a:r>
              <a:rPr lang="en-GB">
                <a:ea typeface="Calibri" panose="020F0502020204030204"/>
                <a:cs typeface="Calibri" panose="020F0502020204030204"/>
              </a:rPr>
              <a:t>Legally, young people can only start full-time work after the end of the academic year in which they’ve reached the minimum school leaving age - they can then work up to a maximum of 40 hours a week. The youngest age you can work part-time is 13, except children involved in areas like acting and modelling. Charlie will have certain rights under employment law. They are entitled to their salary as stated in their employment contract, and they may have rights to daily and weekly rest breaks. Under law, the employer would also need to ensure the health, safety and welfare at work of its employees. </a:t>
            </a:r>
            <a:br>
              <a:rPr lang="en-GB">
                <a:ea typeface="Calibri" panose="020F0502020204030204"/>
                <a:cs typeface="+mn-lt"/>
              </a:rPr>
            </a:br>
            <a:r>
              <a:rPr lang="en-GB" b="1"/>
              <a:t>Purpose/protection: </a:t>
            </a:r>
            <a:r>
              <a:rPr lang="en-GB"/>
              <a:t>The law aims to prevent young people from working in unsafe or harmful conditions, being exploited or mistreated and working excessive hours that could affect their health or education.</a:t>
            </a:r>
            <a:br>
              <a:rPr lang="en-GB">
                <a:cs typeface="+mn-lt"/>
              </a:rPr>
            </a:br>
            <a:endParaRPr lang="en-GB">
              <a:ea typeface="Calibri" panose="020F0502020204030204"/>
              <a:cs typeface="+mn-lt"/>
            </a:endParaRPr>
          </a:p>
          <a:p>
            <a:pPr marL="228600" indent="-228600">
              <a:buFont typeface="Arial"/>
              <a:buChar char="•"/>
            </a:pPr>
            <a:r>
              <a:rPr lang="en-GB" b="1">
                <a:cs typeface="+mn-lt"/>
              </a:rPr>
              <a:t>CAFÉ:</a:t>
            </a:r>
            <a:r>
              <a:rPr lang="en-GB" b="1"/>
              <a:t> </a:t>
            </a:r>
            <a:r>
              <a:rPr lang="en-GB"/>
              <a:t>The café itself will also be subject to a number of laws around food safety such as those set out in the Food Safety Act 1990 (which is the foundational legislation for food safety). There are also laws under the Hazardous Health regulations which applies to the cleaning of tables and washing dishes.</a:t>
            </a:r>
            <a:br>
              <a:rPr lang="en-GB">
                <a:ea typeface="Calibri"/>
                <a:cs typeface="+mn-lt"/>
              </a:rPr>
            </a:br>
            <a:r>
              <a:rPr lang="en-GB" b="1"/>
              <a:t>Purpose/protection: </a:t>
            </a:r>
            <a:r>
              <a:rPr lang="en-GB"/>
              <a:t>Cafes and restaurants store, prepare and serve food safely to reduce the risk of illness.</a:t>
            </a:r>
            <a:br>
              <a:rPr lang="en-GB">
                <a:cs typeface="+mn-lt"/>
              </a:rPr>
            </a:br>
            <a:endParaRPr lang="en-GB" b="1">
              <a:ea typeface="Calibri"/>
              <a:cs typeface="Calibri"/>
            </a:endParaRPr>
          </a:p>
          <a:p>
            <a:pPr marL="228600" indent="-228600">
              <a:buFont typeface="Arial"/>
              <a:buChar char="•"/>
            </a:pPr>
            <a:r>
              <a:rPr lang="en-GB" b="1"/>
              <a:t>SOCIAL MEDIA: </a:t>
            </a:r>
            <a:r>
              <a:rPr lang="en-GB"/>
              <a:t>The Online Safety Act 2023 has now received Royal Assent. It makes social media companies more responsible for users’ safety, for example, they will have to:</a:t>
            </a:r>
            <a:br>
              <a:rPr lang="en-GB">
                <a:cs typeface="+mn-lt"/>
              </a:rPr>
            </a:br>
            <a:r>
              <a:rPr lang="en-GB">
                <a:ea typeface="Calibri" panose="020F0502020204030204"/>
                <a:cs typeface="Calibri" panose="020F0502020204030204"/>
              </a:rPr>
              <a:t>(</a:t>
            </a:r>
            <a:r>
              <a:rPr lang="en-GB" err="1">
                <a:ea typeface="Calibri" panose="020F0502020204030204"/>
                <a:cs typeface="Calibri" panose="020F0502020204030204"/>
              </a:rPr>
              <a:t>i</a:t>
            </a:r>
            <a:r>
              <a:rPr lang="en-GB">
                <a:ea typeface="Calibri" panose="020F0502020204030204"/>
                <a:cs typeface="Calibri" panose="020F0502020204030204"/>
              </a:rPr>
              <a:t>) </a:t>
            </a:r>
            <a:r>
              <a:rPr lang="en-GB"/>
              <a:t>Remove illegal content and prevent users from being exposed to such material;</a:t>
            </a:r>
            <a:br>
              <a:rPr lang="en-GB">
                <a:ea typeface="Calibri"/>
                <a:cs typeface="+mn-lt"/>
              </a:rPr>
            </a:br>
            <a:r>
              <a:rPr lang="en-GB"/>
              <a:t>(ii) Protect children from harmful content;</a:t>
            </a:r>
            <a:br>
              <a:rPr lang="en-GB">
                <a:ea typeface="Calibri"/>
                <a:cs typeface="+mn-lt"/>
              </a:rPr>
            </a:br>
            <a:r>
              <a:rPr lang="en-GB"/>
              <a:t>(iii) Enforce age limits and age-checking measures. </a:t>
            </a:r>
            <a:br>
              <a:rPr lang="en-GB">
                <a:cs typeface="+mn-lt"/>
              </a:rPr>
            </a:br>
            <a:r>
              <a:rPr lang="en-GB"/>
              <a:t>Under the Human Rights Act, Charlie has the right to privacy. This means Charlie’s personal data is protected as part of their private life and cannot be collected, used or disclosed without justification. Under GDPR laws personal data that social media companies have collected in relation to Charlie must be processed fairly and lawfully. There are many other laws that protect people from harmful communications online. For example, under the Communications Act 2003 people are prohibited from writing ‘menacing electronic communication’. Sending grossly offensive comments is an offence under both the Communications Act and the Malicious Communications Act. If people write something that is untrue or unjustified, which is damaging to a person’s reputation they may be guilty of libel under the Defamation Act.</a:t>
            </a:r>
            <a:br>
              <a:rPr lang="en-GB">
                <a:ea typeface="Calibri"/>
                <a:cs typeface="+mn-lt"/>
              </a:rPr>
            </a:br>
            <a:r>
              <a:rPr lang="en-GB" b="1"/>
              <a:t>Purpose/protection: </a:t>
            </a:r>
            <a:r>
              <a:rPr lang="en-GB"/>
              <a:t>Makes online spaces safer by reducing harmful or abusive content and ensuring platforms act responsibly and are accountable for their decisions. Protects people from threatening or offensive online messages or false statements that could damage their reputation.</a:t>
            </a:r>
            <a:endParaRPr lang="en-GB">
              <a:ea typeface="Calibri"/>
              <a:cs typeface="Calibri"/>
            </a:endParaRPr>
          </a:p>
        </p:txBody>
      </p:sp>
      <p:sp>
        <p:nvSpPr>
          <p:cNvPr id="4" name="Slide Number Placeholder 3">
            <a:extLst>
              <a:ext uri="{FF2B5EF4-FFF2-40B4-BE49-F238E27FC236}">
                <a16:creationId xmlns:a16="http://schemas.microsoft.com/office/drawing/2014/main" id="{938AE1AE-9B47-3647-3856-800C66034295}"/>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192866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67A9E-EB9F-117A-43F5-9C28AA377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E1DAA-E4C6-74BA-419A-A3D67A85C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F3C15-C87B-FF22-9962-4255CEBBB6A7}"/>
              </a:ext>
            </a:extLst>
          </p:cNvPr>
          <p:cNvSpPr>
            <a:spLocks noGrp="1"/>
          </p:cNvSpPr>
          <p:nvPr>
            <p:ph type="body" idx="1"/>
          </p:nvPr>
        </p:nvSpPr>
        <p:spPr/>
        <p:txBody>
          <a:bodyPr/>
          <a:lstStyle/>
          <a:p>
            <a:r>
              <a:rPr lang="en-GB" b="1"/>
              <a:t>Activity 2: Charlie's Day [16+ year olds]</a:t>
            </a:r>
            <a:endParaRPr lang="en-US"/>
          </a:p>
          <a:p>
            <a:br>
              <a:rPr lang="en-GB">
                <a:cs typeface="+mn-lt"/>
              </a:rPr>
            </a:br>
            <a:r>
              <a:rPr lang="en-GB">
                <a:ea typeface="Calibri"/>
                <a:cs typeface="+mn-lt"/>
              </a:rPr>
              <a:t>A common misconception of the law is that it only applies when you do something wrong – this activity will show the students that the law impacts all of us, most of the time. </a:t>
            </a:r>
            <a:br>
              <a:rPr lang="en-GB">
                <a:ea typeface="Calibri"/>
                <a:cs typeface="+mn-lt"/>
              </a:rPr>
            </a:br>
            <a:br>
              <a:rPr lang="en-GB">
                <a:cs typeface="+mn-lt"/>
              </a:rPr>
            </a:br>
            <a:r>
              <a:rPr lang="en-GB"/>
              <a:t>For </a:t>
            </a:r>
            <a:r>
              <a:rPr lang="en-GB" b="1"/>
              <a:t>16+ students</a:t>
            </a:r>
            <a:r>
              <a:rPr lang="en-GB"/>
              <a:t>, raise the level of challenge by shifting their attention from spotting laws to evaluating how the law operates. This includes analysing how power is used, who benefits most, where fairness may break down, and how effectively the law creates a level playing field. </a:t>
            </a:r>
            <a:br>
              <a:rPr lang="en-GB">
                <a:cs typeface="+mn-lt"/>
              </a:rPr>
            </a:br>
            <a:br>
              <a:rPr lang="en-GB">
                <a:cs typeface="+mn-lt"/>
              </a:rPr>
            </a:br>
            <a:r>
              <a:rPr lang="en-GB"/>
              <a:t>Encourage older learners to consider grey areas: situations where the law may work well for some but not others, or where stronger accountability might be needed. Their task is not just to identify laws, but to question, critique and weigh up their impact.</a:t>
            </a:r>
            <a:br>
              <a:rPr lang="en-GB">
                <a:cs typeface="+mn-lt"/>
              </a:rPr>
            </a:br>
            <a:br>
              <a:rPr lang="en-GB">
                <a:cs typeface="+mn-lt"/>
              </a:rPr>
            </a:br>
            <a:r>
              <a:rPr lang="en-GB"/>
              <a:t>Have a student read out each paragraph. Discuss which laws could apply and then use the animation to reveal one of the main laws we are focusing on.</a:t>
            </a:r>
            <a:endParaRPr lang="en-GB">
              <a:ea typeface="Calibri" panose="020F0502020204030204"/>
              <a:cs typeface="Calibri" panose="020F0502020204030204"/>
            </a:endParaRPr>
          </a:p>
          <a:p>
            <a:br>
              <a:rPr lang="en-GB">
                <a:cs typeface="+mn-lt"/>
              </a:rPr>
            </a:br>
            <a:r>
              <a:rPr lang="en-GB"/>
              <a:t>At this point, you can choose how to explore the “tensions” element of the activity:</a:t>
            </a:r>
            <a:br>
              <a:rPr lang="en-GB">
                <a:cs typeface="+mn-lt"/>
              </a:rPr>
            </a:br>
            <a:endParaRPr lang="en-GB">
              <a:ea typeface="Calibri"/>
              <a:cs typeface="Calibri"/>
            </a:endParaRPr>
          </a:p>
          <a:p>
            <a:r>
              <a:rPr lang="en-GB" b="1"/>
              <a:t>Option 1:</a:t>
            </a:r>
            <a:r>
              <a:rPr lang="en-GB"/>
              <a:t> Briefly touch on the tensions for </a:t>
            </a:r>
            <a:r>
              <a:rPr lang="en-GB" i="1"/>
              <a:t>each</a:t>
            </a:r>
            <a:r>
              <a:rPr lang="en-GB"/>
              <a:t> scenario as a whole class, using the prompts provided to guide a short discussion.</a:t>
            </a:r>
            <a:br>
              <a:rPr lang="en-GB">
                <a:cs typeface="+mn-lt"/>
              </a:rPr>
            </a:br>
            <a:endParaRPr lang="en-GB">
              <a:ea typeface="Calibri"/>
              <a:cs typeface="Calibri"/>
            </a:endParaRPr>
          </a:p>
          <a:p>
            <a:r>
              <a:rPr lang="en-GB" b="1"/>
              <a:t>Option 2:</a:t>
            </a:r>
            <a:r>
              <a:rPr lang="en-GB"/>
              <a:t> Assign a different law or scenario to </a:t>
            </a:r>
            <a:r>
              <a:rPr lang="en-GB" i="1"/>
              <a:t>each group</a:t>
            </a:r>
            <a:r>
              <a:rPr lang="en-GB"/>
              <a:t> and ask them to think about (or debate) the tensions specific to their area (for example, balancing safety and independence in driving, or balancing access and security in voting). Groups can then share back their reflections.</a:t>
            </a:r>
            <a:endParaRPr lang="en-GB">
              <a:ea typeface="Calibri"/>
              <a:cs typeface="Calibri"/>
            </a:endParaRPr>
          </a:p>
        </p:txBody>
      </p:sp>
      <p:sp>
        <p:nvSpPr>
          <p:cNvPr id="4" name="Slide Number Placeholder 3">
            <a:extLst>
              <a:ext uri="{FF2B5EF4-FFF2-40B4-BE49-F238E27FC236}">
                <a16:creationId xmlns:a16="http://schemas.microsoft.com/office/drawing/2014/main" id="{E9AB1E02-DC78-C9F9-B79A-125ED2C1EC6F}"/>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123406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234EC-3D4A-E37E-A456-97397D722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6526C-90BB-7B4D-A1A4-AE4A7B254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16A5F-3974-F4A2-7E51-CDC3E3E0EF96}"/>
              </a:ext>
            </a:extLst>
          </p:cNvPr>
          <p:cNvSpPr>
            <a:spLocks noGrp="1"/>
          </p:cNvSpPr>
          <p:nvPr>
            <p:ph type="body" idx="1"/>
          </p:nvPr>
        </p:nvSpPr>
        <p:spPr/>
        <p:txBody>
          <a:bodyPr/>
          <a:lstStyle/>
          <a:p>
            <a:r>
              <a:rPr lang="en-GB" b="1">
                <a:ea typeface="Calibri"/>
                <a:cs typeface="Calibri"/>
              </a:rPr>
              <a:t>Activity 2: Charlie's Day AM </a:t>
            </a:r>
            <a:r>
              <a:rPr lang="en-GB" b="1"/>
              <a:t>[16+ year olds]</a:t>
            </a:r>
          </a:p>
          <a:p>
            <a:r>
              <a:rPr lang="en-GB" i="1">
                <a:ea typeface="Calibri"/>
                <a:cs typeface="Calibri"/>
              </a:rPr>
              <a:t>Spend 7 minute on this slide.</a:t>
            </a:r>
            <a:br>
              <a:rPr lang="en-GB" i="1">
                <a:ea typeface="Calibri"/>
                <a:cs typeface="+mn-lt"/>
              </a:rPr>
            </a:br>
            <a:endParaRPr lang="en-GB" i="1">
              <a:ea typeface="Calibri"/>
              <a:cs typeface="Calibri"/>
            </a:endParaRPr>
          </a:p>
          <a:p>
            <a:r>
              <a:rPr lang="en-GB">
                <a:ea typeface="Calibri"/>
                <a:cs typeface="Calibri"/>
              </a:rPr>
              <a:t>Have a student to read out each paragraph. Talk about what laws could be mentioned here. Then use the animation to reveal one of the main laws we are focused on.</a:t>
            </a:r>
          </a:p>
          <a:p>
            <a:endParaRPr lang="en-GB">
              <a:ea typeface="Calibri"/>
              <a:cs typeface="Calibri"/>
            </a:endParaRPr>
          </a:p>
          <a:p>
            <a:r>
              <a:rPr lang="en-GB" b="1">
                <a:ea typeface="Calibri"/>
                <a:cs typeface="Calibri"/>
              </a:rPr>
              <a:t>Additional Notes</a:t>
            </a:r>
            <a:endParaRPr lang="en-GB">
              <a:ea typeface="Calibri"/>
              <a:cs typeface="Calibri"/>
            </a:endParaRPr>
          </a:p>
          <a:p>
            <a:pPr marL="171450" indent="-171450">
              <a:buFont typeface="Arial"/>
              <a:buChar char="•"/>
            </a:pPr>
            <a:r>
              <a:rPr lang="en-GB" b="1"/>
              <a:t>BREAKFAST:</a:t>
            </a:r>
            <a:r>
              <a:rPr lang="en-GB"/>
              <a:t> The Food (Promotion and Placement) (England) Regulations 2021 places restrictions on certain businesses relating to the price promotion and placement of certain foods and drinks that are high in fat, salt or sugar. These restrictions apply to certain foods and drinks both in shops and online. </a:t>
            </a:r>
            <a:br>
              <a:rPr lang="en-GB">
                <a:cs typeface="+mn-lt"/>
              </a:rPr>
            </a:br>
            <a:r>
              <a:rPr lang="en-GB"/>
              <a:t>There are also other laws which say how much tax needs to be paid on soft drinks; for example if they have more than 5g of sugar per 100ml, this makes them more expensive. The sugar tax is changing to 4.5g per 100ml from 1 January 2028.</a:t>
            </a:r>
            <a:br>
              <a:rPr lang="en-GB">
                <a:cs typeface="+mn-lt"/>
              </a:rPr>
            </a:br>
            <a:r>
              <a:rPr lang="en-GB" b="1">
                <a:ea typeface="Calibri"/>
                <a:cs typeface="Calibri"/>
              </a:rPr>
              <a:t>PURPOSE/PROTECT: </a:t>
            </a:r>
            <a:r>
              <a:rPr lang="en-GB"/>
              <a:t>Aim to reduce unhealthy marketing tactics, Intended to create clearer, fairer information for consumers, Protect young people from being targeted by aggressive promotions.</a:t>
            </a:r>
            <a:br>
              <a:rPr lang="en-GB">
                <a:ea typeface="Calibri"/>
                <a:cs typeface="+mn-lt"/>
              </a:rPr>
            </a:br>
            <a:r>
              <a:rPr lang="en-GB" b="1">
                <a:ea typeface="Calibri"/>
                <a:cs typeface="Calibri"/>
              </a:rPr>
              <a:t>TENSIONS TO EXPLORE: </a:t>
            </a:r>
            <a:r>
              <a:rPr lang="en-GB">
                <a:ea typeface="Calibri"/>
                <a:cs typeface="Calibri"/>
              </a:rPr>
              <a:t>What are the benefits of limiting how unhealthy foods are promoted and what might be some unintended consequences? How should the law balance public health goals with individual choice? Do regulations on food marketing affect everyone equally or might different groups experience them differently?</a:t>
            </a:r>
          </a:p>
          <a:p>
            <a:endParaRPr lang="en-GB">
              <a:ea typeface="Calibri"/>
              <a:cs typeface="Calibri"/>
            </a:endParaRPr>
          </a:p>
          <a:p>
            <a:pPr marL="171450" indent="-171450">
              <a:buFont typeface="Arial"/>
              <a:buChar char="•"/>
            </a:pPr>
            <a:r>
              <a:rPr lang="en-GB" b="1"/>
              <a:t>DRIVING: </a:t>
            </a:r>
            <a:r>
              <a:rPr lang="en-GB"/>
              <a:t>Charlie is subject to a number of laws when driving. Most of these are covered by the Road Traffic Act 1988. For example, this act sets the minimum age requirements to get a driving licence. It also sets out many conditions for drivers; for example, drivers must be insured, their vehicle must not be in a dangerous condition, they must obey traffic signs and speed limits. Charlie will also have to make sure that the vehicle is taxed as set out in the Vehicle Excise and Registration Act, this also means they must tell the DVLA if there is any change to their insurance or if they sell the car. Under the law, Charlie is also responsible for making sure any passengers under 14 are wearing a seatbelt. </a:t>
            </a:r>
            <a:br>
              <a:rPr lang="en-GB">
                <a:cs typeface="+mn-lt"/>
              </a:rPr>
            </a:br>
            <a:r>
              <a:rPr lang="en-GB"/>
              <a:t>As a new driver, Charlie will be affected by the Road Traffic (New Drivers) Act. Under this act all new drivers enter a two year probationary period after they pass their test. During this time if they reach six or more penalty points, they will immediately have their licence revoked. The government is currently considering preventing drivers aged under 25 from carrying passengers under 25 for the first six months or year after they pass their test. </a:t>
            </a:r>
            <a:br>
              <a:rPr lang="en-GB">
                <a:cs typeface="+mn-lt"/>
              </a:rPr>
            </a:br>
            <a:r>
              <a:rPr lang="en-GB" b="1">
                <a:ea typeface="Calibri"/>
                <a:cs typeface="Calibri"/>
              </a:rPr>
              <a:t>PURPOSE/PROTECT:</a:t>
            </a:r>
            <a:r>
              <a:rPr lang="en-GB">
                <a:ea typeface="Calibri"/>
                <a:cs typeface="Calibri"/>
              </a:rPr>
              <a:t> Designed to keep public safe by regulating who can drive and how, new driver restrictions aim to reduce accidents, protect passengers.</a:t>
            </a:r>
          </a:p>
          <a:p>
            <a:pPr marL="171450" indent="-171450">
              <a:buFont typeface="Arial"/>
              <a:buChar char="•"/>
            </a:pPr>
            <a:r>
              <a:rPr lang="en-GB" b="1">
                <a:ea typeface="Calibri"/>
                <a:cs typeface="Calibri"/>
              </a:rPr>
              <a:t>TENSIONS TO EXPLORE: </a:t>
            </a:r>
            <a:r>
              <a:rPr lang="en-GB">
                <a:ea typeface="Calibri"/>
                <a:cs typeface="Calibri"/>
              </a:rPr>
              <a:t>How should the law balance road safety with young people's independence? Are additional rules for new drivers a fair way to reduce risk or do they create more challenges?</a:t>
            </a:r>
            <a:br>
              <a:rPr lang="en-GB">
                <a:ea typeface="Calibri"/>
                <a:cs typeface="+mn-lt"/>
              </a:rPr>
            </a:br>
            <a:endParaRPr lang="en-GB">
              <a:ea typeface="Calibri"/>
              <a:cs typeface="Calibri"/>
            </a:endParaRPr>
          </a:p>
          <a:p>
            <a:pPr marL="171450" indent="-171450">
              <a:buFont typeface="Arial"/>
              <a:buChar char="•"/>
            </a:pPr>
            <a:r>
              <a:rPr lang="en-GB" b="1"/>
              <a:t>COLLEGE: </a:t>
            </a:r>
            <a:r>
              <a:rPr lang="en-GB"/>
              <a:t>The Education Act 1996 is the main legislation governing education in the UK and will affect Charlie’s education. For example, in England you are legally required to stay in school until the last Friday in June if you’ll be 16 by the end of the summer holidays. You then must do one of the following until you are 18:</a:t>
            </a:r>
            <a:br>
              <a:rPr lang="en-GB">
                <a:ea typeface="Calibri"/>
                <a:cs typeface="+mn-lt"/>
              </a:rPr>
            </a:br>
            <a:r>
              <a:rPr lang="en-GB"/>
              <a:t>(</a:t>
            </a:r>
            <a:r>
              <a:rPr lang="en-GB" err="1"/>
              <a:t>i</a:t>
            </a:r>
            <a:r>
              <a:rPr lang="en-GB"/>
              <a:t>) Stay in full-time education;</a:t>
            </a:r>
            <a:br>
              <a:rPr lang="en-GB">
                <a:cs typeface="+mn-lt"/>
              </a:rPr>
            </a:br>
            <a:r>
              <a:rPr lang="en-GB"/>
              <a:t>(ii) Start an apprenticeship or traineeship;</a:t>
            </a:r>
            <a:br>
              <a:rPr lang="en-GB">
                <a:ea typeface="Calibri"/>
                <a:cs typeface="+mn-lt"/>
              </a:rPr>
            </a:br>
            <a:r>
              <a:rPr lang="en-GB"/>
              <a:t>(iii) Spend 20 hours a week volunteering or working whilst in part-time education or training. </a:t>
            </a:r>
            <a:br>
              <a:rPr lang="en-GB">
                <a:cs typeface="+mn-lt"/>
              </a:rPr>
            </a:br>
            <a:r>
              <a:rPr lang="en-GB"/>
              <a:t>Amongst other things, the Education Act also gives schools a number of legal powers to tackle behaviour and under-performance. For example, schools can search pupils (without consent) for any dangerous or banned items and headteachers can exclude pupils.</a:t>
            </a:r>
            <a:br>
              <a:rPr lang="en-GB">
                <a:ea typeface="Calibri"/>
                <a:cs typeface="+mn-lt"/>
              </a:rPr>
            </a:br>
            <a:br>
              <a:rPr lang="en-GB">
                <a:cs typeface="+mn-lt"/>
              </a:rPr>
            </a:br>
            <a:r>
              <a:rPr lang="en-GB"/>
              <a:t>Under the Equality Act schools are under a duty not to discriminate against a pupil (or someone who has applied to their school) on the grounds of certain protected characteristics. The protected characteristics are: age, disability, gender reassignment, marriage and civil partnership, pregnancy and maternity, race, religion or belief, sex, and sexual orientation.</a:t>
            </a:r>
            <a:br>
              <a:rPr lang="en-GB">
                <a:ea typeface="Calibri"/>
                <a:cs typeface="+mn-lt"/>
              </a:rPr>
            </a:br>
            <a:r>
              <a:rPr lang="en-GB" b="1">
                <a:ea typeface="Calibri"/>
                <a:cs typeface="Calibri"/>
              </a:rPr>
              <a:t>PURPOSE/PROECT: </a:t>
            </a:r>
            <a:r>
              <a:rPr lang="en-GB">
                <a:ea typeface="Calibri"/>
                <a:cs typeface="Calibri"/>
              </a:rPr>
              <a:t>Access to education, prevent unfair treatment, maintain safety for all pupils and teachers</a:t>
            </a:r>
            <a:br>
              <a:rPr lang="en-GB">
                <a:ea typeface="Calibri"/>
                <a:cs typeface="+mn-lt"/>
              </a:rPr>
            </a:br>
            <a:r>
              <a:rPr lang="en-GB" b="1">
                <a:ea typeface="Calibri"/>
                <a:cs typeface="Calibri"/>
              </a:rPr>
              <a:t>TENSIONS TO EXPLORE: </a:t>
            </a:r>
            <a:r>
              <a:rPr lang="en-GB">
                <a:ea typeface="Calibri"/>
                <a:cs typeface="Calibri"/>
              </a:rPr>
              <a:t>Do behaviour-related policies feel fair in all situations or can they create dilemmas? How should schools balance keeping everyone safe with protecting student privacy and autonomy?</a:t>
            </a:r>
            <a:br>
              <a:rPr lang="en-GB" b="1">
                <a:ea typeface="Calibri"/>
                <a:cs typeface="+mn-lt"/>
              </a:rPr>
            </a:br>
            <a:endParaRPr lang="en-GB" b="1">
              <a:ea typeface="Calibri"/>
              <a:cs typeface="Calibri"/>
            </a:endParaRPr>
          </a:p>
          <a:p>
            <a:pPr marL="171450" indent="-171450">
              <a:buFont typeface="Arial"/>
              <a:buChar char="•"/>
            </a:pPr>
            <a:r>
              <a:rPr lang="en-GB" b="1"/>
              <a:t>CAREERS/UNIVERSITY: </a:t>
            </a:r>
            <a:r>
              <a:rPr lang="en-GB"/>
              <a:t>The Education (Careers Guidance in Schools) Act 2022 makes it a legal requirement that all schools and academies provide independent careers guidance for pupils in school in Years 7 to 13.</a:t>
            </a:r>
            <a:br>
              <a:rPr lang="en-GB">
                <a:ea typeface="Calibri"/>
                <a:cs typeface="+mn-lt"/>
              </a:rPr>
            </a:br>
            <a:r>
              <a:rPr lang="en-GB"/>
              <a:t>The Higher Education (Fee Limits and Fee Limit Condition) (England) Regulations 2018 sets out the maximum amount that universities can charge for tuition. </a:t>
            </a:r>
            <a:br>
              <a:rPr lang="en-GB">
                <a:cs typeface="+mn-lt"/>
              </a:rPr>
            </a:br>
            <a:r>
              <a:rPr lang="en-GB" b="1">
                <a:ea typeface="Calibri" panose="020F0502020204030204"/>
                <a:cs typeface="Calibri" panose="020F0502020204030204"/>
              </a:rPr>
              <a:t>PURPOSE/PROTECT: </a:t>
            </a:r>
            <a:r>
              <a:rPr lang="en-GB">
                <a:ea typeface="Calibri" panose="020F0502020204030204"/>
                <a:cs typeface="Calibri" panose="020F0502020204030204"/>
              </a:rPr>
              <a:t>Students receive neutral, reliable information about future routes; prevents universities charging excessive tuition fees. </a:t>
            </a:r>
            <a:br>
              <a:rPr lang="en-GB">
                <a:ea typeface="Calibri" panose="020F0502020204030204"/>
                <a:cs typeface="+mn-lt"/>
              </a:rPr>
            </a:br>
            <a:r>
              <a:rPr lang="en-GB" b="1">
                <a:ea typeface="Calibri" panose="020F0502020204030204"/>
                <a:cs typeface="Calibri" panose="020F0502020204030204"/>
              </a:rPr>
              <a:t>TENSIONS TO EXPLORE: </a:t>
            </a:r>
            <a:r>
              <a:rPr lang="en-GB">
                <a:ea typeface="Calibri" panose="020F0502020204030204"/>
                <a:cs typeface="Calibri" panose="020F0502020204030204"/>
              </a:rPr>
              <a:t>Is the law enough to ensure effective careers guidance across all schools? What factors should be considered when deciding how much universities should charge for tuition? How might different fees create advantages or disadvantages for different groups of students?</a:t>
            </a:r>
          </a:p>
        </p:txBody>
      </p:sp>
      <p:sp>
        <p:nvSpPr>
          <p:cNvPr id="4" name="Slide Number Placeholder 3">
            <a:extLst>
              <a:ext uri="{FF2B5EF4-FFF2-40B4-BE49-F238E27FC236}">
                <a16:creationId xmlns:a16="http://schemas.microsoft.com/office/drawing/2014/main" id="{59AED7FD-312E-4A13-E49C-7400A7ABE0AE}"/>
              </a:ext>
            </a:extLst>
          </p:cNvPr>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405165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4AEC1-2DFE-5343-92EB-3D4B9AD9D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9AA2C-31B5-BF52-0C9C-879B664BC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201E3-D3F6-1182-F8D4-E66F60357358}"/>
              </a:ext>
            </a:extLst>
          </p:cNvPr>
          <p:cNvSpPr>
            <a:spLocks noGrp="1"/>
          </p:cNvSpPr>
          <p:nvPr>
            <p:ph type="body" idx="1"/>
          </p:nvPr>
        </p:nvSpPr>
        <p:spPr/>
        <p:txBody>
          <a:bodyPr/>
          <a:lstStyle/>
          <a:p>
            <a:r>
              <a:rPr lang="en-GB" b="1"/>
              <a:t>Activity 2: Charlie's Day PM [16+ year olds]</a:t>
            </a:r>
            <a:endParaRPr lang="en-US">
              <a:solidFill>
                <a:srgbClr val="444444"/>
              </a:solidFill>
            </a:endParaRPr>
          </a:p>
          <a:p>
            <a:r>
              <a:rPr lang="en-GB" i="1"/>
              <a:t>Spend 7 minute on this slide.</a:t>
            </a:r>
            <a:br>
              <a:rPr lang="en-GB" i="1">
                <a:cs typeface="+mn-lt"/>
              </a:rPr>
            </a:br>
            <a:endParaRPr lang="en-US">
              <a:solidFill>
                <a:srgbClr val="444444"/>
              </a:solidFill>
            </a:endParaRPr>
          </a:p>
          <a:p>
            <a:r>
              <a:rPr lang="en-GB"/>
              <a:t>Have a student to read out each paragraph. Talk about what laws could be mentioned here. Then use the animation to reveal one of the main laws we are focused on.</a:t>
            </a:r>
            <a:endParaRPr lang="en-GB">
              <a:ea typeface="Calibri"/>
              <a:cs typeface="Calibri"/>
            </a:endParaRPr>
          </a:p>
          <a:p>
            <a:endParaRPr lang="en-GB">
              <a:ea typeface="Calibri"/>
              <a:cs typeface="Calibri"/>
            </a:endParaRPr>
          </a:p>
          <a:p>
            <a:r>
              <a:rPr lang="en-GB" b="1">
                <a:ea typeface="Calibri"/>
                <a:cs typeface="Calibri"/>
              </a:rPr>
              <a:t>Additional Notes</a:t>
            </a:r>
          </a:p>
          <a:p>
            <a:pPr marL="171450" indent="-171450">
              <a:buFont typeface="Arial"/>
              <a:buChar char="•"/>
            </a:pPr>
            <a:r>
              <a:rPr lang="en-GB" b="1"/>
              <a:t>PART TIME JOB: </a:t>
            </a:r>
            <a:r>
              <a:rPr lang="en-GB"/>
              <a:t>Charlie will have certain rights under employment law. For example, they would be entitled to their salary as stated in their employment contract, and they may have rights to daily and weekly rest breaks. Under law, the employer would also need to ensure the health, safety and welfare at work of its employees. As Charlie is above the school leaving age they are legally entitled to minimum wage. When working, holiday entitlement is also legally entitled including bank holidays and is pro-rated for part-time workers, otherwise for full-time it is 5.6 weeks’ paid holiday a year (known as statutory leave entitlement or annual leave). Whilst at work Charlie will also be protected from discrimination by the Equality Act. </a:t>
            </a:r>
            <a:br>
              <a:rPr lang="en-GB">
                <a:ea typeface="Calibri"/>
                <a:cs typeface="+mn-lt"/>
              </a:rPr>
            </a:br>
            <a:br>
              <a:rPr lang="en-GB">
                <a:cs typeface="+mn-lt"/>
              </a:rPr>
            </a:br>
            <a:r>
              <a:rPr lang="en-GB" b="1">
                <a:ea typeface="Calibri"/>
                <a:cs typeface="Calibri"/>
              </a:rPr>
              <a:t>PURPOSE/PROTECT: </a:t>
            </a:r>
            <a:r>
              <a:rPr lang="en-GB"/>
              <a:t>Ensure young workers are treated fairly at work, prevent unsafe or exploitative working conditions, support a balance between work, education and wellbeing, and set clear minimum standards that all employers must follow.</a:t>
            </a:r>
            <a:br>
              <a:rPr lang="en-GB">
                <a:ea typeface="Calibri"/>
                <a:cs typeface="+mn-lt"/>
              </a:rPr>
            </a:br>
            <a:br>
              <a:rPr lang="en-GB">
                <a:ea typeface="Calibri"/>
                <a:cs typeface="+mn-lt"/>
              </a:rPr>
            </a:br>
            <a:r>
              <a:rPr lang="en-GB" b="1"/>
              <a:t>TENSIONS TO EXPLORE:</a:t>
            </a:r>
            <a:r>
              <a:rPr lang="en-GB"/>
              <a:t> How should the law balance protecting young workers with allowing them opportunities to gain experience? Do workplace protections apply effectively in all types of jobs or are some roles harder to regulate?</a:t>
            </a:r>
            <a:endParaRPr lang="en-GB" b="1">
              <a:ea typeface="Calibri"/>
              <a:cs typeface="Calibri"/>
            </a:endParaRPr>
          </a:p>
          <a:p>
            <a:endParaRPr lang="en-GB">
              <a:ea typeface="Calibri"/>
              <a:cs typeface="Calibri"/>
            </a:endParaRPr>
          </a:p>
          <a:p>
            <a:pPr marL="171450" indent="-171450">
              <a:buFont typeface="Arial"/>
              <a:buChar char="•"/>
            </a:pPr>
            <a:r>
              <a:rPr lang="en-GB" b="1"/>
              <a:t>CAFÉ: </a:t>
            </a:r>
            <a:r>
              <a:rPr lang="en-GB"/>
              <a:t>The café itself will also be subject to a number of laws around food safety such as those set out in the Food Safety Act 1990 (which is the foundational legislation for food safety). There are also laws under the Hazardous Health regulations which applies to the cleaning of tables and washing dishes.</a:t>
            </a:r>
            <a:br>
              <a:rPr lang="en-GB">
                <a:ea typeface="Calibri"/>
                <a:cs typeface="+mn-lt"/>
              </a:rPr>
            </a:br>
            <a:br>
              <a:rPr lang="en-GB">
                <a:cs typeface="+mn-lt"/>
              </a:rPr>
            </a:br>
            <a:r>
              <a:rPr lang="en-GB" b="1"/>
              <a:t>PURPOSE/PROTECTION:</a:t>
            </a:r>
            <a:r>
              <a:rPr lang="en-GB"/>
              <a:t> Ensure food is safe to eat and reduce the risk of illness, maintain hygiene standards that protect both workers and customers, and set clear expectations for all food businesses regardless of size.</a:t>
            </a:r>
            <a:br>
              <a:rPr lang="en-GB">
                <a:ea typeface="Calibri"/>
                <a:cs typeface="+mn-lt"/>
              </a:rPr>
            </a:br>
            <a:br>
              <a:rPr lang="en-GB">
                <a:cs typeface="+mn-lt"/>
              </a:rPr>
            </a:br>
            <a:r>
              <a:rPr lang="en-GB" b="1"/>
              <a:t>TENSIONS TO EXPLORE:</a:t>
            </a:r>
            <a:r>
              <a:rPr lang="en-GB"/>
              <a:t> How should the law balance public expectations of food safety with the practical challenges that smaller businesses may face? Are food safety requirements applied consistently across different types of businesses?</a:t>
            </a:r>
            <a:endParaRPr lang="en-GB" b="1">
              <a:ea typeface="Calibri" panose="020F0502020204030204"/>
              <a:cs typeface="Calibri" panose="020F0502020204030204"/>
            </a:endParaRPr>
          </a:p>
          <a:p>
            <a:endParaRPr lang="en-GB">
              <a:ea typeface="Calibri" panose="020F0502020204030204"/>
              <a:cs typeface="Calibri" panose="020F0502020204030204"/>
            </a:endParaRPr>
          </a:p>
          <a:p>
            <a:pPr marL="171450" indent="-171450">
              <a:buFont typeface="Arial"/>
              <a:buChar char="•"/>
            </a:pPr>
            <a:r>
              <a:rPr lang="en-GB" b="1"/>
              <a:t>VOTING: </a:t>
            </a:r>
            <a:r>
              <a:rPr lang="en-GB"/>
              <a:t>The laws around voting and voters rights have evolved over many hundreds of years. The Representation of the People Act 1983 sets out who is legally entitled to vote in elections. The voting age for local elections in England, including mayoral and police and crime commissioner elections, is 18. </a:t>
            </a:r>
            <a:br>
              <a:rPr lang="en-GB">
                <a:ea typeface="Calibri"/>
                <a:cs typeface="+mn-lt"/>
              </a:rPr>
            </a:br>
            <a:br>
              <a:rPr lang="en-GB">
                <a:cs typeface="+mn-lt"/>
              </a:rPr>
            </a:br>
            <a:r>
              <a:rPr lang="en-GB"/>
              <a:t>The National Assembly for Wales passed the Senedd and Elections (Wales) Act 2020 which amended the law to allow 16- and 17-year-olds to register to vote at Senedd Cymru/Welsh parliament elections. Scotland has also lowered the voting age to 16 for local and devolved elections. This applies to elections to the Scottish parliament and local government elections in Scotland.</a:t>
            </a:r>
            <a:br>
              <a:rPr lang="en-GB">
                <a:ea typeface="Calibri"/>
                <a:cs typeface="+mn-lt"/>
              </a:rPr>
            </a:br>
            <a:br>
              <a:rPr lang="en-GB">
                <a:cs typeface="+mn-lt"/>
              </a:rPr>
            </a:br>
            <a:r>
              <a:rPr lang="en-GB"/>
              <a:t>The Elections Act contains a number of measures that affect voting. For example, since 2023 you have needed to bring photographic ID in order to vote at certain elections, this includes local elections in England. </a:t>
            </a:r>
            <a:br>
              <a:rPr lang="en-GB">
                <a:ea typeface="Calibri"/>
                <a:cs typeface="+mn-lt"/>
              </a:rPr>
            </a:br>
            <a:br>
              <a:rPr lang="en-GB">
                <a:cs typeface="+mn-lt"/>
              </a:rPr>
            </a:br>
            <a:r>
              <a:rPr lang="en-GB"/>
              <a:t>Other laws also impact voting; for example, the 1872 Ballot Act introduced secret ballots for local and government elections. This has been amended many times most recently with the Ballot Secrecy Act 2023. Another law is the Electoral Registration and Administration Act which requires the “head of a household” to make sure that all those eligible to vote are signed up.</a:t>
            </a:r>
            <a:br>
              <a:rPr lang="en-GB">
                <a:ea typeface="Calibri"/>
                <a:cs typeface="+mn-lt"/>
              </a:rPr>
            </a:br>
            <a:br>
              <a:rPr lang="en-GB">
                <a:cs typeface="+mn-lt"/>
              </a:rPr>
            </a:br>
            <a:r>
              <a:rPr lang="en-GB" b="1"/>
              <a:t>PURPOSE/PROTECTION:</a:t>
            </a:r>
            <a:r>
              <a:rPr lang="en-GB"/>
              <a:t> Ensure elections are run fairly and transparently, establish clear and consistent criteria for voter eligibility, protect the integrity of the voting process, and support accessible and trustworthy democratic participation.</a:t>
            </a:r>
            <a:br>
              <a:rPr lang="en-GB">
                <a:ea typeface="Calibri"/>
                <a:cs typeface="+mn-lt"/>
              </a:rPr>
            </a:br>
            <a:br>
              <a:rPr lang="en-GB">
                <a:cs typeface="+mn-lt"/>
              </a:rPr>
            </a:br>
            <a:r>
              <a:rPr lang="en-GB" b="1"/>
              <a:t>TENSIONS TO EXPLORE:</a:t>
            </a:r>
            <a:r>
              <a:rPr lang="en-GB"/>
              <a:t> What factors should be considered when deciding the voting age for different elections? How should the law balance secure elections with making voting accessible for all eligible citizens? Do different voting rules across UK nations create challenges or opportunities for young people? </a:t>
            </a:r>
            <a:endParaRPr lang="en-GB">
              <a:ea typeface="Calibri"/>
              <a:cs typeface="+mn-lt"/>
            </a:endParaRPr>
          </a:p>
          <a:p>
            <a:br>
              <a:rPr lang="en-GB">
                <a:cs typeface="+mn-lt"/>
              </a:rPr>
            </a:br>
            <a:endParaRPr lang="en-GB">
              <a:ea typeface="Calibri"/>
              <a:cs typeface="Calibri"/>
            </a:endParaRPr>
          </a:p>
          <a:p>
            <a:pPr marL="171450" indent="-171450">
              <a:buFont typeface="Arial"/>
              <a:buChar char="•"/>
            </a:pPr>
            <a:r>
              <a:rPr lang="en-GB" b="1"/>
              <a:t>SOCIAL MEDIA: </a:t>
            </a:r>
            <a:r>
              <a:rPr lang="en-GB"/>
              <a:t>A new law called The Online Safety Act 2023, which received Royal Assent on 26th October 2023, will make social media companies more responsible for users’ safety on their platforms. For example, they will have to</a:t>
            </a:r>
            <a:br>
              <a:rPr lang="en-GB">
                <a:ea typeface="Calibri"/>
                <a:cs typeface="+mn-lt"/>
              </a:rPr>
            </a:br>
            <a:r>
              <a:rPr lang="en-GB"/>
              <a:t>(</a:t>
            </a:r>
            <a:r>
              <a:rPr lang="en-GB" err="1"/>
              <a:t>i</a:t>
            </a:r>
            <a:r>
              <a:rPr lang="en-GB"/>
              <a:t>) Remove illegal content and prevent users from being exposed to such material;</a:t>
            </a:r>
            <a:br>
              <a:rPr lang="en-US">
                <a:cs typeface="+mn-lt"/>
              </a:rPr>
            </a:br>
            <a:r>
              <a:rPr lang="en-GB">
                <a:ea typeface="Calibri"/>
                <a:cs typeface="Calibri"/>
              </a:rPr>
              <a:t>(ii) </a:t>
            </a:r>
            <a:r>
              <a:rPr lang="en-GB"/>
              <a:t>Protect children from harmful content;</a:t>
            </a:r>
            <a:br>
              <a:rPr lang="en-GB">
                <a:ea typeface="Calibri"/>
                <a:cs typeface="+mn-lt"/>
              </a:rPr>
            </a:br>
            <a:r>
              <a:rPr lang="en-GB">
                <a:ea typeface="Calibri"/>
                <a:cs typeface="Calibri"/>
              </a:rPr>
              <a:t>(iii) </a:t>
            </a:r>
            <a:r>
              <a:rPr lang="en-GB"/>
              <a:t>Enforce age limits and age-checking measures. </a:t>
            </a:r>
            <a:br>
              <a:rPr lang="en-GB">
                <a:cs typeface="+mn-lt"/>
              </a:rPr>
            </a:br>
            <a:r>
              <a:rPr lang="en-GB"/>
              <a:t>Under Human Rights law, Charlie has the right to privacy. This means that Charlie’s personal data is protected as part of their private life and cannot be collected, used or disclosed without justification. Under GDPR laws personal data that social media companies have collected in relation to Charlie must be processed fairly and lawfully, in a transparent manner. </a:t>
            </a:r>
            <a:br>
              <a:rPr lang="en-GB">
                <a:cs typeface="+mn-lt"/>
              </a:rPr>
            </a:br>
            <a:r>
              <a:rPr lang="en-GB"/>
              <a:t>There are many other laws that aim to protect people from harmful communications which also apply online. For example, under the Communications Act 2003 people are prohibited from writing ‘menacing electronic communication’. Sending grossly offensive comments is an offence under both the Communications Act and the Malicious Communications Act 1998. If people write something that is untrue or unjustified, which is damaging to a person’s reputation they may be guilty of libel under the Defamation Act. </a:t>
            </a:r>
            <a:br>
              <a:rPr lang="en-GB">
                <a:ea typeface="Calibri"/>
                <a:cs typeface="+mn-lt"/>
              </a:rPr>
            </a:br>
            <a:br>
              <a:rPr lang="en-GB">
                <a:cs typeface="+mn-lt"/>
              </a:rPr>
            </a:br>
            <a:r>
              <a:rPr lang="en-GB" b="1"/>
              <a:t>PURPOSE/PROTECTION:</a:t>
            </a:r>
            <a:r>
              <a:rPr lang="en-GB"/>
              <a:t> Reduce harmful or illegal online content, support safer online experiences especially for young people, ensure personal data is handled fairly and transparently, and provide legal routes to challenge harmful or abusive online behaviour.</a:t>
            </a:r>
            <a:br>
              <a:rPr lang="en-GB">
                <a:ea typeface="Calibri"/>
                <a:cs typeface="+mn-lt"/>
              </a:rPr>
            </a:br>
            <a:br>
              <a:rPr lang="en-GB">
                <a:cs typeface="+mn-lt"/>
              </a:rPr>
            </a:br>
            <a:r>
              <a:rPr lang="en-GB" b="1"/>
              <a:t>TENSIONS TO EXPLORE:</a:t>
            </a:r>
            <a:r>
              <a:rPr lang="en-GB"/>
              <a:t> How should the law balance reducing online harms with protecting freedom of expression? What responsibilities should social media companies have, and what are the limits of those responsibilities? How can online safety laws remain effective as technology and online behaviour rapidly evolve? </a:t>
            </a:r>
            <a:br>
              <a:rPr lang="en-GB">
                <a:cs typeface="+mn-lt"/>
              </a:rPr>
            </a:br>
            <a:endParaRPr lang="en-GB">
              <a:ea typeface="Calibri"/>
              <a:cs typeface="Calibri"/>
            </a:endParaRPr>
          </a:p>
        </p:txBody>
      </p:sp>
      <p:sp>
        <p:nvSpPr>
          <p:cNvPr id="4" name="Slide Number Placeholder 3">
            <a:extLst>
              <a:ext uri="{FF2B5EF4-FFF2-40B4-BE49-F238E27FC236}">
                <a16:creationId xmlns:a16="http://schemas.microsoft.com/office/drawing/2014/main" id="{48DEDA39-BD09-DCFF-2A50-2D5DA6892DCD}"/>
              </a:ext>
            </a:extLst>
          </p:cNvPr>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1759073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A2718-AED7-35BF-700D-E2DC687B7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C9DC7-3F7D-2745-6734-C2E05FA0B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5CA29-738E-8D94-E99C-358912660B56}"/>
              </a:ext>
            </a:extLst>
          </p:cNvPr>
          <p:cNvSpPr>
            <a:spLocks noGrp="1"/>
          </p:cNvSpPr>
          <p:nvPr>
            <p:ph type="body" idx="1"/>
          </p:nvPr>
        </p:nvSpPr>
        <p:spPr/>
        <p:txBody>
          <a:bodyPr/>
          <a:lstStyle/>
          <a:p>
            <a:pPr>
              <a:lnSpc>
                <a:spcPct val="90000"/>
              </a:lnSpc>
              <a:spcBef>
                <a:spcPct val="0"/>
              </a:spcBef>
            </a:pPr>
            <a:r>
              <a:rPr lang="en-GB" b="1"/>
              <a:t>Activity 2: Who makes the law? (Optional)</a:t>
            </a:r>
            <a:br>
              <a:rPr lang="en-US">
                <a:ea typeface="Calibri"/>
                <a:cs typeface="+mn-lt"/>
              </a:rPr>
            </a:br>
            <a:br>
              <a:rPr lang="en-US">
                <a:cs typeface="+mn-lt"/>
              </a:rPr>
            </a:br>
            <a:r>
              <a:rPr lang="en-US" b="1"/>
              <a:t>Slides 18 – 21: </a:t>
            </a:r>
            <a:r>
              <a:rPr lang="en-US"/>
              <a:t>These slides give students a quick refresher on the different roles involved in how laws are made in the UK. If your students already know this content (for example, from KS3 or previous GCSE topics), you can </a:t>
            </a:r>
            <a:r>
              <a:rPr lang="en-US" err="1"/>
              <a:t>summarise</a:t>
            </a:r>
            <a:r>
              <a:rPr lang="en-US"/>
              <a:t> the key points only and skip quickly to Slide 22, Activity 3: The Changing Law..</a:t>
            </a:r>
            <a:endParaRPr lang="en-US">
              <a:ea typeface="Calibri"/>
              <a:cs typeface="+mn-lt"/>
            </a:endParaRPr>
          </a:p>
          <a:p>
            <a:endParaRPr lang="en-US">
              <a:ea typeface="Calibri"/>
              <a:cs typeface="+mn-lt"/>
            </a:endParaRPr>
          </a:p>
          <a:p>
            <a:r>
              <a:rPr lang="en-US"/>
              <a:t>Ensure at a basic level that students are familiar with the key points below. </a:t>
            </a:r>
            <a:endParaRPr lang="en-US">
              <a:ea typeface="Calibri"/>
              <a:cs typeface="Calibri" panose="020F0502020204030204"/>
            </a:endParaRPr>
          </a:p>
          <a:p>
            <a:endParaRPr lang="en-US"/>
          </a:p>
          <a:p>
            <a:r>
              <a:rPr lang="en-US"/>
              <a:t>You may want to ask students to create their own definitions list based on the information on the slides. This will help them break down the content into manageable pieces before moving to Slide 22,  Activity 3: The Changing Law.</a:t>
            </a:r>
            <a:br>
              <a:rPr lang="en-US">
                <a:ea typeface="Calibri"/>
                <a:cs typeface="+mn-lt"/>
              </a:rPr>
            </a:br>
            <a:endParaRPr lang="en-US">
              <a:ea typeface="Calibri"/>
              <a:cs typeface="Calibri"/>
            </a:endParaRPr>
          </a:p>
          <a:p>
            <a:r>
              <a:rPr lang="en-US"/>
              <a:t>The key points they must take away are:</a:t>
            </a:r>
            <a:endParaRPr lang="en-US">
              <a:ea typeface="Calibri"/>
              <a:cs typeface="Calibri"/>
            </a:endParaRPr>
          </a:p>
          <a:p>
            <a:pPr marL="171450" indent="-171450">
              <a:buFont typeface="Arial"/>
              <a:buChar char="•"/>
            </a:pPr>
            <a:r>
              <a:rPr lang="en-US" b="1"/>
              <a:t>No single person makes the law.</a:t>
            </a:r>
            <a:r>
              <a:rPr lang="en-US"/>
              <a:t> Law‑making is shared between the House of Commons, the House of Lords and the Monarch (formally).</a:t>
            </a:r>
            <a:br>
              <a:rPr lang="en-US">
                <a:cs typeface="+mn-lt"/>
              </a:rPr>
            </a:br>
            <a:r>
              <a:rPr lang="en-US"/>
              <a:t>Understanding this is important before we look at how laws </a:t>
            </a:r>
            <a:r>
              <a:rPr lang="en-US" i="1"/>
              <a:t>change</a:t>
            </a:r>
            <a:r>
              <a:rPr lang="en-US"/>
              <a:t> and why those changes matter.</a:t>
            </a:r>
            <a:endParaRPr lang="en-US">
              <a:ea typeface="Calibri"/>
              <a:cs typeface="Calibri"/>
            </a:endParaRPr>
          </a:p>
          <a:p>
            <a:pPr marL="171450" indent="-171450">
              <a:buFont typeface="Arial"/>
              <a:buChar char="•"/>
            </a:pPr>
            <a:r>
              <a:rPr lang="en-US" b="1"/>
              <a:t>Parliament makes and changes laws</a:t>
            </a:r>
            <a:r>
              <a:rPr lang="en-US"/>
              <a:t> (House of Commons + House of Lords).</a:t>
            </a:r>
            <a:endParaRPr lang="en-US">
              <a:ea typeface="Calibri"/>
              <a:cs typeface="Calibri"/>
            </a:endParaRPr>
          </a:p>
          <a:p>
            <a:pPr marL="171450" indent="-171450">
              <a:buFont typeface="Arial"/>
              <a:buChar char="•"/>
            </a:pPr>
            <a:r>
              <a:rPr lang="en-US" b="1"/>
              <a:t>The Government proposes</a:t>
            </a:r>
            <a:r>
              <a:rPr lang="en-US"/>
              <a:t> many changes to the law, but </a:t>
            </a:r>
            <a:r>
              <a:rPr lang="en-US" b="1"/>
              <a:t>cannot pass laws alone</a:t>
            </a:r>
            <a:r>
              <a:rPr lang="en-US"/>
              <a:t>.</a:t>
            </a:r>
            <a:endParaRPr lang="en-US">
              <a:ea typeface="Calibri"/>
              <a:cs typeface="Calibri"/>
            </a:endParaRPr>
          </a:p>
          <a:p>
            <a:pPr marL="171450" indent="-171450">
              <a:buFont typeface="Arial"/>
              <a:buChar char="•"/>
            </a:pPr>
            <a:r>
              <a:rPr lang="en-US" b="1"/>
              <a:t>Courts interpret laws</a:t>
            </a:r>
            <a:r>
              <a:rPr lang="en-US"/>
              <a:t> and help ensure they are applied fairly.</a:t>
            </a:r>
            <a:endParaRPr lang="en-US">
              <a:ea typeface="Calibri"/>
              <a:cs typeface="Calibri"/>
            </a:endParaRPr>
          </a:p>
          <a:p>
            <a:pPr marL="171450" indent="-171450">
              <a:buFont typeface="Arial"/>
              <a:buChar char="•"/>
            </a:pPr>
            <a:r>
              <a:rPr lang="en-US" b="1"/>
              <a:t>Citizens influence change</a:t>
            </a:r>
            <a:r>
              <a:rPr lang="en-US"/>
              <a:t> through voting, campaigning, petitions, contacting representatives and democratic participation.</a:t>
            </a:r>
            <a:endParaRPr lang="en-US">
              <a:cs typeface="+mn-lt"/>
            </a:endParaRPr>
          </a:p>
        </p:txBody>
      </p:sp>
      <p:sp>
        <p:nvSpPr>
          <p:cNvPr id="4" name="Slide Number Placeholder 3">
            <a:extLst>
              <a:ext uri="{FF2B5EF4-FFF2-40B4-BE49-F238E27FC236}">
                <a16:creationId xmlns:a16="http://schemas.microsoft.com/office/drawing/2014/main" id="{C8873C0D-5B6E-92BB-FB6A-60747ACC1498}"/>
              </a:ext>
            </a:extLst>
          </p:cNvPr>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413374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 2: Who makes the law? (Optional)</a:t>
            </a:r>
            <a:endParaRPr lang="en-US"/>
          </a:p>
          <a:p>
            <a:endParaRPr lang="en-GB" b="1">
              <a:ea typeface="Calibri"/>
              <a:cs typeface="Calibri"/>
            </a:endParaRPr>
          </a:p>
          <a:p>
            <a:r>
              <a:rPr lang="en-GB" b="1">
                <a:ea typeface="Calibri"/>
                <a:cs typeface="Calibri"/>
              </a:rPr>
              <a:t>Support information:</a:t>
            </a:r>
          </a:p>
          <a:p>
            <a:r>
              <a:rPr lang="en-GB">
                <a:ea typeface="Calibri"/>
                <a:cs typeface="Calibri"/>
              </a:rPr>
              <a:t>A political party has one 'seat' in the House of Commons for every constituency they win in a General Election.</a:t>
            </a:r>
          </a:p>
          <a:p>
            <a:endParaRPr lang="en-GB">
              <a:ea typeface="Calibri"/>
              <a:cs typeface="Calibri"/>
            </a:endParaRPr>
          </a:p>
          <a:p>
            <a:r>
              <a:rPr lang="en-GB">
                <a:ea typeface="Calibri"/>
                <a:cs typeface="Calibri"/>
              </a:rPr>
              <a:t>Breakdown above correct as of February 2026. For more information see </a:t>
            </a:r>
            <a:r>
              <a:rPr lang="en-GB">
                <a:hlinkClick r:id="rId3"/>
              </a:rPr>
              <a:t>https://members.parliament.uk/parties/commons</a:t>
            </a:r>
            <a:r>
              <a:rPr lang="en-GB"/>
              <a:t> - includes a useful visual breakdown</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2781058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355D-487C-E57B-AD74-D80B7868B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61B6C-7A43-EBA0-4D9E-C65CA7727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FDDC6-5F30-33B3-8C68-BBAEE51FEA50}"/>
              </a:ext>
            </a:extLst>
          </p:cNvPr>
          <p:cNvSpPr>
            <a:spLocks noGrp="1"/>
          </p:cNvSpPr>
          <p:nvPr>
            <p:ph type="body" idx="1"/>
          </p:nvPr>
        </p:nvSpPr>
        <p:spPr/>
        <p:txBody>
          <a:bodyPr/>
          <a:lstStyle/>
          <a:p>
            <a:r>
              <a:rPr lang="en-GB" b="1"/>
              <a:t>Activity 2: Who makes the law? (Optional)</a:t>
            </a:r>
            <a:br>
              <a:rPr lang="en-GB" b="1">
                <a:ea typeface="Calibri"/>
                <a:cs typeface="+mn-lt"/>
              </a:rPr>
            </a:br>
            <a:br>
              <a:rPr lang="en-GB" b="1">
                <a:ea typeface="Calibri"/>
                <a:cs typeface="+mn-lt"/>
              </a:rPr>
            </a:br>
            <a:r>
              <a:rPr lang="en-GB"/>
              <a:t>Prompt questions: </a:t>
            </a:r>
            <a:endParaRPr lang="en-GB">
              <a:ea typeface="Calibri"/>
              <a:cs typeface="+mn-lt"/>
            </a:endParaRPr>
          </a:p>
          <a:p>
            <a:pPr marL="228600" indent="-228600">
              <a:buAutoNum type="arabicPeriod"/>
            </a:pPr>
            <a:r>
              <a:rPr lang="en-GB"/>
              <a:t>What is the basic role of the House of Commons in making law?</a:t>
            </a:r>
          </a:p>
          <a:p>
            <a:pPr marL="228600" indent="-228600">
              <a:buAutoNum type="arabicPeriod"/>
            </a:pPr>
            <a:r>
              <a:rPr lang="en-GB"/>
              <a:t>What is a bill? Turn to your partner and define it in your own words.</a:t>
            </a:r>
          </a:p>
          <a:p>
            <a:pPr marL="228600" indent="-228600">
              <a:buAutoNum type="arabicPeriod"/>
            </a:pPr>
            <a:r>
              <a:rPr lang="en-GB"/>
              <a:t>Why do you think Parliament debates bills instead of just accepting them?</a:t>
            </a:r>
            <a:endParaRPr lang="en-GB">
              <a:ea typeface="Calibri" panose="020F0502020204030204"/>
              <a:cs typeface="Calibri" panose="020F0502020204030204"/>
            </a:endParaRPr>
          </a:p>
          <a:p>
            <a:br>
              <a:rPr lang="en-GB">
                <a:ea typeface="Calibri"/>
                <a:cs typeface="+mn-lt"/>
              </a:rPr>
            </a:br>
            <a:br>
              <a:rPr lang="en-GB">
                <a:ea typeface="Calibri"/>
                <a:cs typeface="+mn-lt"/>
              </a:rPr>
            </a:br>
            <a:endParaRPr lang="en-GB">
              <a:ea typeface="Calibri"/>
              <a:cs typeface="+mn-lt"/>
            </a:endParaRPr>
          </a:p>
          <a:p>
            <a:br>
              <a:rPr lang="en-GB" b="1">
                <a:ea typeface="Calibri"/>
                <a:cs typeface="+mn-lt"/>
              </a:rPr>
            </a:br>
            <a:endParaRPr lang="en-GB" b="1">
              <a:ea typeface="Calibri"/>
              <a:cs typeface="+mn-lt"/>
            </a:endParaRPr>
          </a:p>
        </p:txBody>
      </p:sp>
      <p:sp>
        <p:nvSpPr>
          <p:cNvPr id="4" name="Slide Number Placeholder 3">
            <a:extLst>
              <a:ext uri="{FF2B5EF4-FFF2-40B4-BE49-F238E27FC236}">
                <a16:creationId xmlns:a16="http://schemas.microsoft.com/office/drawing/2014/main" id="{8B3539C1-7967-A042-2BCF-546E07D2D8A8}"/>
              </a:ext>
            </a:extLst>
          </p:cNvPr>
          <p:cNvSpPr>
            <a:spLocks noGrp="1"/>
          </p:cNvSpPr>
          <p:nvPr>
            <p:ph type="sldNum" sz="quarter" idx="5"/>
          </p:nvPr>
        </p:nvSpPr>
        <p:spPr/>
        <p:txBody>
          <a:bodyPr/>
          <a:lstStyle/>
          <a:p>
            <a:fld id="{E3FFD070-D64A-42C9-B587-D69F75ED3F54}" type="slidenum">
              <a:rPr lang="en-GB"/>
              <a:t>19</a:t>
            </a:fld>
            <a:endParaRPr lang="en-GB"/>
          </a:p>
        </p:txBody>
      </p:sp>
    </p:spTree>
    <p:extLst>
      <p:ext uri="{BB962C8B-B14F-4D97-AF65-F5344CB8AC3E}">
        <p14:creationId xmlns:p14="http://schemas.microsoft.com/office/powerpoint/2010/main" val="405598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Full Ofsted and Curriculum References</a:t>
            </a:r>
          </a:p>
          <a:p>
            <a:endParaRPr lang="en-GB" b="1">
              <a:ea typeface="Calibri" panose="020F0502020204030204"/>
              <a:cs typeface="+mn-lt"/>
            </a:endParaRPr>
          </a:p>
          <a:p>
            <a:r>
              <a:rPr lang="en-GB" b="1">
                <a:ea typeface="Calibri" panose="020F0502020204030204"/>
                <a:cs typeface="+mn-lt"/>
              </a:rPr>
              <a:t>Ofsted</a:t>
            </a:r>
            <a:br>
              <a:rPr lang="en-GB" b="1">
                <a:ea typeface="Calibri" panose="020F0502020204030204"/>
                <a:cs typeface="+mn-lt"/>
              </a:rPr>
            </a:br>
            <a:r>
              <a:rPr lang="en-GB">
                <a:hlinkClick r:id="rId3"/>
              </a:rPr>
              <a:t>Schools Inspection Toolkit</a:t>
            </a:r>
            <a:r>
              <a:rPr lang="en-GB"/>
              <a:t>, Page 47: 'In gathering evidence about the personal development programme, including pupils’ SMSC development, inspectors consider the extent to which: pupils develop their ability to recognise the difference between right and wrong, including...recognising legal boundaries and respecting the civil and criminal law of England'</a:t>
            </a:r>
            <a:endParaRPr lang="en-GB" b="1">
              <a:ea typeface="Calibri" panose="020F0502020204030204"/>
              <a:cs typeface="Calibri" panose="020F0502020204030204"/>
            </a:endParaRPr>
          </a:p>
          <a:p>
            <a:endParaRPr lang="en-GB">
              <a:ea typeface="Calibri" panose="020F0502020204030204"/>
              <a:cs typeface="Calibri" panose="020F0502020204030204"/>
            </a:endParaRPr>
          </a:p>
          <a:p>
            <a:r>
              <a:rPr lang="en-GB" b="1">
                <a:ea typeface="Calibri" panose="020F0502020204030204"/>
                <a:cs typeface="Calibri" panose="020F0502020204030204"/>
              </a:rPr>
              <a:t>Curriculum</a:t>
            </a:r>
          </a:p>
          <a:p>
            <a:r>
              <a:rPr lang="en-GB">
                <a:hlinkClick r:id="rId4"/>
              </a:rPr>
              <a:t>Citizenship Programmes of Study, Key Stage 3 and 4</a:t>
            </a:r>
            <a:r>
              <a:rPr lang="en-GB"/>
              <a:t>, Page 1, 'The national curriculum for citizenship aims to ensure that all pupils...develop a sound knowledge and understanding of the role of law and the justice system in our society and how laws are shaped and enforced'</a:t>
            </a:r>
            <a:endParaRPr lang="en-GB">
              <a:ea typeface="Calibri"/>
              <a:cs typeface="Calibri"/>
            </a:endParaRPr>
          </a:p>
          <a:p>
            <a:endParaRPr lang="en-GB">
              <a:ea typeface="Calibri"/>
              <a:cs typeface="Calibri"/>
            </a:endParaRPr>
          </a:p>
          <a:p>
            <a:r>
              <a:rPr lang="en-GB">
                <a:hlinkClick r:id="rId5"/>
              </a:rPr>
              <a:t>English Programmes of Study, Key Stage 4</a:t>
            </a:r>
            <a:r>
              <a:rPr lang="en-GB"/>
              <a:t>, Page 7, 'working effectively in groups of different sizes and taking on required roles, including leading and managing discussions, involving others productively, reviewing and summarising, and contributing to meeting goals/deadlines; listening to and building on the contributions of others, asking questions to clarify and inform, and challenging courteously when necessary; planning for different purposes and audiences, including selecting and organising information and ideas effectively and persuasively for formal spoken presentations and debates'</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9A603-D0A0-F94F-7F3D-76E7DE3A0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767FE2-56A3-1E8B-A400-8660D5B2C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97481-3A1C-159C-3681-853EE537083D}"/>
              </a:ext>
            </a:extLst>
          </p:cNvPr>
          <p:cNvSpPr>
            <a:spLocks noGrp="1"/>
          </p:cNvSpPr>
          <p:nvPr>
            <p:ph type="body" idx="1"/>
          </p:nvPr>
        </p:nvSpPr>
        <p:spPr/>
        <p:txBody>
          <a:bodyPr/>
          <a:lstStyle/>
          <a:p>
            <a:r>
              <a:rPr lang="en-GB" b="1"/>
              <a:t>Activity 2: Who makes the law? (Optional)</a:t>
            </a:r>
            <a:br>
              <a:rPr lang="en-GB" b="1">
                <a:ea typeface="Calibri"/>
                <a:cs typeface="+mn-lt"/>
              </a:rPr>
            </a:br>
            <a:br>
              <a:rPr lang="en-GB" b="1">
                <a:ea typeface="Calibri"/>
                <a:cs typeface="+mn-lt"/>
              </a:rPr>
            </a:br>
            <a:r>
              <a:rPr lang="en-GB" b="1">
                <a:ea typeface="Calibri"/>
                <a:cs typeface="+mn-lt"/>
              </a:rPr>
              <a:t>Prompt consolidation questions:</a:t>
            </a:r>
            <a:r>
              <a:rPr lang="en-GB" b="1"/>
              <a:t> </a:t>
            </a:r>
            <a:r>
              <a:rPr lang="en-GB"/>
              <a:t>How is the House of Lords different from the House of Commons?</a:t>
            </a:r>
            <a:endParaRPr lang="en-GB" b="1">
              <a:ea typeface="Calibri"/>
              <a:cs typeface="+mn-lt"/>
            </a:endParaRPr>
          </a:p>
          <a:p>
            <a:endParaRPr lang="en-GB" b="1">
              <a:ea typeface="Calibri"/>
              <a:cs typeface="+mn-lt"/>
            </a:endParaRPr>
          </a:p>
        </p:txBody>
      </p:sp>
      <p:sp>
        <p:nvSpPr>
          <p:cNvPr id="4" name="Slide Number Placeholder 3">
            <a:extLst>
              <a:ext uri="{FF2B5EF4-FFF2-40B4-BE49-F238E27FC236}">
                <a16:creationId xmlns:a16="http://schemas.microsoft.com/office/drawing/2014/main" id="{590C13CF-68AF-D728-4426-2540317DDF49}"/>
              </a:ext>
            </a:extLst>
          </p:cNvPr>
          <p:cNvSpPr>
            <a:spLocks noGrp="1"/>
          </p:cNvSpPr>
          <p:nvPr>
            <p:ph type="sldNum" sz="quarter" idx="5"/>
          </p:nvPr>
        </p:nvSpPr>
        <p:spPr/>
        <p:txBody>
          <a:bodyPr/>
          <a:lstStyle/>
          <a:p>
            <a:fld id="{E3FFD070-D64A-42C9-B587-D69F75ED3F54}" type="slidenum">
              <a:rPr lang="en-GB"/>
              <a:t>20</a:t>
            </a:fld>
            <a:endParaRPr lang="en-GB"/>
          </a:p>
        </p:txBody>
      </p:sp>
    </p:spTree>
    <p:extLst>
      <p:ext uri="{BB962C8B-B14F-4D97-AF65-F5344CB8AC3E}">
        <p14:creationId xmlns:p14="http://schemas.microsoft.com/office/powerpoint/2010/main" val="295457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60F82-64A6-A40F-479F-D0A520B0A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B20BD-2591-8779-BEB3-2F8839F48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2D43B-FD75-2443-25A4-0D44BA489D6E}"/>
              </a:ext>
            </a:extLst>
          </p:cNvPr>
          <p:cNvSpPr>
            <a:spLocks noGrp="1"/>
          </p:cNvSpPr>
          <p:nvPr>
            <p:ph type="body" idx="1"/>
          </p:nvPr>
        </p:nvSpPr>
        <p:spPr/>
        <p:txBody>
          <a:bodyPr/>
          <a:lstStyle/>
          <a:p>
            <a:r>
              <a:rPr lang="en-GB" b="1"/>
              <a:t>Activity 2: Who makes the law? (Optional)</a:t>
            </a:r>
            <a:endParaRPr lang="en-US"/>
          </a:p>
        </p:txBody>
      </p:sp>
      <p:sp>
        <p:nvSpPr>
          <p:cNvPr id="4" name="Slide Number Placeholder 3">
            <a:extLst>
              <a:ext uri="{FF2B5EF4-FFF2-40B4-BE49-F238E27FC236}">
                <a16:creationId xmlns:a16="http://schemas.microsoft.com/office/drawing/2014/main" id="{6F9EA55C-DD77-B979-9783-5275AAE77954}"/>
              </a:ext>
            </a:extLst>
          </p:cNvPr>
          <p:cNvSpPr>
            <a:spLocks noGrp="1"/>
          </p:cNvSpPr>
          <p:nvPr>
            <p:ph type="sldNum" sz="quarter" idx="5"/>
          </p:nvPr>
        </p:nvSpPr>
        <p:spPr/>
        <p:txBody>
          <a:bodyPr/>
          <a:lstStyle/>
          <a:p>
            <a:fld id="{E3FFD070-D64A-42C9-B587-D69F75ED3F54}" type="slidenum">
              <a:rPr lang="en-GB"/>
              <a:t>21</a:t>
            </a:fld>
            <a:endParaRPr lang="en-GB"/>
          </a:p>
        </p:txBody>
      </p:sp>
    </p:spTree>
    <p:extLst>
      <p:ext uri="{BB962C8B-B14F-4D97-AF65-F5344CB8AC3E}">
        <p14:creationId xmlns:p14="http://schemas.microsoft.com/office/powerpoint/2010/main" val="2241801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355D-487C-E57B-AD74-D80B7868B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61B6C-7A43-EBA0-4D9E-C65CA7727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FDDC6-5F30-33B3-8C68-BBAEE51FEA50}"/>
              </a:ext>
            </a:extLst>
          </p:cNvPr>
          <p:cNvSpPr>
            <a:spLocks noGrp="1"/>
          </p:cNvSpPr>
          <p:nvPr>
            <p:ph type="body" idx="1"/>
          </p:nvPr>
        </p:nvSpPr>
        <p:spPr/>
        <p:txBody>
          <a:bodyPr/>
          <a:lstStyle/>
          <a:p>
            <a:r>
              <a:rPr lang="en-US" b="1">
                <a:ea typeface="Calibri"/>
                <a:cs typeface="Calibri"/>
              </a:rPr>
              <a:t>Activity 3: The Changing Law </a:t>
            </a:r>
            <a:endParaRPr lang="en-US">
              <a:ea typeface="Calibri"/>
              <a:cs typeface="+mn-lt"/>
            </a:endParaRPr>
          </a:p>
          <a:p>
            <a:r>
              <a:rPr lang="en-US" i="1">
                <a:ea typeface="Calibri"/>
                <a:cs typeface="+mn-lt"/>
              </a:rPr>
              <a:t>Spend 1-2 minutes on this slide.</a:t>
            </a:r>
            <a:br>
              <a:rPr lang="en-US" i="1">
                <a:ea typeface="Calibri"/>
                <a:cs typeface="+mn-lt"/>
              </a:rPr>
            </a:br>
            <a:br>
              <a:rPr lang="en-US" i="1">
                <a:ea typeface="Calibri"/>
                <a:cs typeface="+mn-lt"/>
              </a:rPr>
            </a:br>
            <a:r>
              <a:rPr lang="en-US"/>
              <a:t>Explain to students that they are now moving from learning who makes the law to looking at how laws change and why change happens.</a:t>
            </a:r>
            <a:br>
              <a:rPr lang="en-US">
                <a:ea typeface="Calibri"/>
                <a:cs typeface="+mn-lt"/>
              </a:rPr>
            </a:br>
            <a:br>
              <a:rPr lang="en-US">
                <a:ea typeface="Calibri"/>
                <a:cs typeface="+mn-lt"/>
              </a:rPr>
            </a:br>
            <a:r>
              <a:rPr lang="en-US"/>
              <a:t>Make clear that they are not being asked to </a:t>
            </a:r>
            <a:r>
              <a:rPr lang="en-US" err="1"/>
              <a:t>memorise</a:t>
            </a:r>
            <a:r>
              <a:rPr lang="en-US"/>
              <a:t> the laws themselves but to </a:t>
            </a:r>
            <a:r>
              <a:rPr lang="en-US" err="1"/>
              <a:t>analyse</a:t>
            </a:r>
            <a:r>
              <a:rPr lang="en-US"/>
              <a:t>:</a:t>
            </a:r>
            <a:endParaRPr lang="en-US">
              <a:ea typeface="Calibri"/>
              <a:cs typeface="+mn-lt"/>
            </a:endParaRPr>
          </a:p>
          <a:p>
            <a:pPr marL="171450" indent="-171450">
              <a:buFont typeface="Arial"/>
              <a:buChar char="•"/>
            </a:pPr>
            <a:r>
              <a:rPr lang="en-US"/>
              <a:t>the </a:t>
            </a:r>
            <a:r>
              <a:rPr lang="en-US" b="1"/>
              <a:t>reason</a:t>
            </a:r>
            <a:r>
              <a:rPr lang="en-US"/>
              <a:t> for the change</a:t>
            </a:r>
            <a:endParaRPr lang="en-US">
              <a:ea typeface="Calibri"/>
              <a:cs typeface="Calibri"/>
            </a:endParaRPr>
          </a:p>
          <a:p>
            <a:pPr marL="171450" indent="-171450">
              <a:buFont typeface="Arial"/>
              <a:buChar char="•"/>
            </a:pPr>
            <a:r>
              <a:rPr lang="en-US"/>
              <a:t>the </a:t>
            </a:r>
            <a:r>
              <a:rPr lang="en-US" b="1"/>
              <a:t>impact</a:t>
            </a:r>
            <a:r>
              <a:rPr lang="en-US"/>
              <a:t> on different people</a:t>
            </a:r>
            <a:endParaRPr lang="en-US">
              <a:ea typeface="Calibri"/>
              <a:cs typeface="Calibri"/>
            </a:endParaRPr>
          </a:p>
          <a:p>
            <a:pPr marL="171450" indent="-171450">
              <a:buFont typeface="Arial"/>
              <a:buChar char="•"/>
            </a:pPr>
            <a:r>
              <a:rPr lang="en-US"/>
              <a:t>the </a:t>
            </a:r>
            <a:r>
              <a:rPr lang="en-US" b="1"/>
              <a:t>tensions</a:t>
            </a:r>
            <a:r>
              <a:rPr lang="en-US"/>
              <a:t> or </a:t>
            </a:r>
            <a:r>
              <a:rPr lang="en-US" b="1"/>
              <a:t>trade‑offs</a:t>
            </a:r>
            <a:r>
              <a:rPr lang="en-US"/>
              <a:t> that arise</a:t>
            </a:r>
            <a:endParaRPr lang="en-US">
              <a:ea typeface="Calibri"/>
              <a:cs typeface="Calibri"/>
            </a:endParaRPr>
          </a:p>
          <a:p>
            <a:pPr marL="171450" indent="-171450">
              <a:buFont typeface="Arial"/>
              <a:buChar char="•"/>
            </a:pPr>
            <a:r>
              <a:rPr lang="en-US"/>
              <a:t>what the example shows about</a:t>
            </a:r>
            <a:r>
              <a:rPr lang="en-US" b="1"/>
              <a:t> how law‑making works in the UK</a:t>
            </a:r>
            <a:br>
              <a:rPr lang="en-US" b="1">
                <a:cs typeface="+mn-lt"/>
              </a:rPr>
            </a:br>
            <a:endParaRPr lang="en-US">
              <a:ea typeface="Calibri"/>
              <a:cs typeface="Calibri"/>
            </a:endParaRPr>
          </a:p>
          <a:p>
            <a:r>
              <a:rPr lang="en-US"/>
              <a:t>Tell students they will examine real examples of changed law and then discuss the consequences.</a:t>
            </a:r>
            <a:endParaRPr lang="en-US">
              <a:ea typeface="Calibri"/>
              <a:cs typeface="Calibri"/>
            </a:endParaRPr>
          </a:p>
        </p:txBody>
      </p:sp>
      <p:sp>
        <p:nvSpPr>
          <p:cNvPr id="4" name="Slide Number Placeholder 3">
            <a:extLst>
              <a:ext uri="{FF2B5EF4-FFF2-40B4-BE49-F238E27FC236}">
                <a16:creationId xmlns:a16="http://schemas.microsoft.com/office/drawing/2014/main" id="{8B3539C1-7967-A042-2BCF-546E07D2D8A8}"/>
              </a:ext>
            </a:extLst>
          </p:cNvPr>
          <p:cNvSpPr>
            <a:spLocks noGrp="1"/>
          </p:cNvSpPr>
          <p:nvPr>
            <p:ph type="sldNum" sz="quarter" idx="5"/>
          </p:nvPr>
        </p:nvSpPr>
        <p:spPr/>
        <p:txBody>
          <a:bodyPr/>
          <a:lstStyle/>
          <a:p>
            <a:fld id="{E3FFD070-D64A-42C9-B587-D69F75ED3F54}" type="slidenum">
              <a:rPr lang="en-GB"/>
              <a:t>22</a:t>
            </a:fld>
            <a:endParaRPr lang="en-GB"/>
          </a:p>
        </p:txBody>
      </p:sp>
    </p:spTree>
    <p:extLst>
      <p:ext uri="{BB962C8B-B14F-4D97-AF65-F5344CB8AC3E}">
        <p14:creationId xmlns:p14="http://schemas.microsoft.com/office/powerpoint/2010/main" val="4055988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BEE3C-937B-764B-CB7F-0F997EA3C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E7E14-ABCC-855D-ACE4-975775AD6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949F3-DBB4-DCE8-A69D-710140B1E37A}"/>
              </a:ext>
            </a:extLst>
          </p:cNvPr>
          <p:cNvSpPr>
            <a:spLocks noGrp="1"/>
          </p:cNvSpPr>
          <p:nvPr>
            <p:ph type="body" idx="1"/>
          </p:nvPr>
        </p:nvSpPr>
        <p:spPr/>
        <p:txBody>
          <a:bodyPr/>
          <a:lstStyle/>
          <a:p>
            <a:r>
              <a:rPr lang="en-US" b="1">
                <a:ea typeface="Calibri"/>
                <a:cs typeface="Calibri"/>
              </a:rPr>
              <a:t>Activity 3: The Changing Law </a:t>
            </a:r>
            <a:endParaRPr lang="en-US">
              <a:ea typeface="Calibri"/>
              <a:cs typeface="+mn-lt"/>
            </a:endParaRPr>
          </a:p>
          <a:p>
            <a:r>
              <a:rPr lang="en-US" i="1">
                <a:ea typeface="Calibri"/>
                <a:cs typeface="+mn-lt"/>
              </a:rPr>
              <a:t>Spend 5 minutes on this slide.</a:t>
            </a:r>
          </a:p>
        </p:txBody>
      </p:sp>
      <p:sp>
        <p:nvSpPr>
          <p:cNvPr id="4" name="Slide Number Placeholder 3">
            <a:extLst>
              <a:ext uri="{FF2B5EF4-FFF2-40B4-BE49-F238E27FC236}">
                <a16:creationId xmlns:a16="http://schemas.microsoft.com/office/drawing/2014/main" id="{D2197DCC-DEA2-B0C8-430D-E6F5253D659A}"/>
              </a:ext>
            </a:extLst>
          </p:cNvPr>
          <p:cNvSpPr>
            <a:spLocks noGrp="1"/>
          </p:cNvSpPr>
          <p:nvPr>
            <p:ph type="sldNum" sz="quarter" idx="5"/>
          </p:nvPr>
        </p:nvSpPr>
        <p:spPr/>
        <p:txBody>
          <a:bodyPr/>
          <a:lstStyle/>
          <a:p>
            <a:fld id="{E3FFD070-D64A-42C9-B587-D69F75ED3F54}" type="slidenum">
              <a:rPr lang="en-GB"/>
              <a:t>23</a:t>
            </a:fld>
            <a:endParaRPr lang="en-GB"/>
          </a:p>
        </p:txBody>
      </p:sp>
    </p:spTree>
    <p:extLst>
      <p:ext uri="{BB962C8B-B14F-4D97-AF65-F5344CB8AC3E}">
        <p14:creationId xmlns:p14="http://schemas.microsoft.com/office/powerpoint/2010/main" val="2539906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5A8DB-F887-E137-EC60-3B59C82E0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DD213-3ACB-17AE-6FEC-97FDD4395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8145D-3437-9BE7-1613-E9BB9CD53448}"/>
              </a:ext>
            </a:extLst>
          </p:cNvPr>
          <p:cNvSpPr>
            <a:spLocks noGrp="1"/>
          </p:cNvSpPr>
          <p:nvPr>
            <p:ph type="body" idx="1"/>
          </p:nvPr>
        </p:nvSpPr>
        <p:spPr/>
        <p:txBody>
          <a:bodyPr/>
          <a:lstStyle/>
          <a:p>
            <a:r>
              <a:rPr lang="en-US" b="1">
                <a:ea typeface="Calibri"/>
                <a:cs typeface="Calibri"/>
              </a:rPr>
              <a:t>Activity 3: The Changing Law </a:t>
            </a:r>
            <a:endParaRPr lang="en-US">
              <a:ea typeface="Calibri"/>
              <a:cs typeface="+mn-lt"/>
            </a:endParaRPr>
          </a:p>
          <a:p>
            <a:r>
              <a:rPr lang="en-US" i="1">
                <a:ea typeface="Calibri"/>
                <a:cs typeface="+mn-lt"/>
              </a:rPr>
              <a:t>Spend 5 minutes on this slide.</a:t>
            </a:r>
          </a:p>
          <a:p>
            <a:endParaRPr lang="en-US">
              <a:ea typeface="Calibri"/>
              <a:cs typeface="+mn-lt"/>
            </a:endParaRPr>
          </a:p>
          <a:p>
            <a:endParaRPr lang="en-US">
              <a:ea typeface="Calibri"/>
              <a:cs typeface="+mn-lt"/>
            </a:endParaRPr>
          </a:p>
        </p:txBody>
      </p:sp>
      <p:sp>
        <p:nvSpPr>
          <p:cNvPr id="4" name="Slide Number Placeholder 3">
            <a:extLst>
              <a:ext uri="{FF2B5EF4-FFF2-40B4-BE49-F238E27FC236}">
                <a16:creationId xmlns:a16="http://schemas.microsoft.com/office/drawing/2014/main" id="{48B49164-87D2-515E-6F9A-9FBDA0139AEE}"/>
              </a:ext>
            </a:extLst>
          </p:cNvPr>
          <p:cNvSpPr>
            <a:spLocks noGrp="1"/>
          </p:cNvSpPr>
          <p:nvPr>
            <p:ph type="sldNum" sz="quarter" idx="5"/>
          </p:nvPr>
        </p:nvSpPr>
        <p:spPr/>
        <p:txBody>
          <a:bodyPr/>
          <a:lstStyle/>
          <a:p>
            <a:fld id="{E3FFD070-D64A-42C9-B587-D69F75ED3F54}" type="slidenum">
              <a:rPr lang="en-GB"/>
              <a:t>24</a:t>
            </a:fld>
            <a:endParaRPr lang="en-GB"/>
          </a:p>
        </p:txBody>
      </p:sp>
    </p:spTree>
    <p:extLst>
      <p:ext uri="{BB962C8B-B14F-4D97-AF65-F5344CB8AC3E}">
        <p14:creationId xmlns:p14="http://schemas.microsoft.com/office/powerpoint/2010/main" val="2672835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DC3BE-5B12-9965-55B7-F46A67655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67ECB-DE9F-DC41-6ECA-CA048D2DA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118651-6B81-335A-5812-A08EF04034BB}"/>
              </a:ext>
            </a:extLst>
          </p:cNvPr>
          <p:cNvSpPr>
            <a:spLocks noGrp="1"/>
          </p:cNvSpPr>
          <p:nvPr>
            <p:ph type="body" idx="1"/>
          </p:nvPr>
        </p:nvSpPr>
        <p:spPr/>
        <p:txBody>
          <a:bodyPr/>
          <a:lstStyle/>
          <a:p>
            <a:r>
              <a:rPr lang="en-US" b="1">
                <a:ea typeface="Calibri"/>
                <a:cs typeface="Calibri"/>
              </a:rPr>
              <a:t>Activity 3: The Changing Law </a:t>
            </a:r>
            <a:endParaRPr lang="en-US">
              <a:ea typeface="Calibri"/>
              <a:cs typeface="+mn-lt"/>
            </a:endParaRPr>
          </a:p>
          <a:p>
            <a:r>
              <a:rPr lang="en-US" i="1">
                <a:ea typeface="Calibri"/>
                <a:cs typeface="+mn-lt"/>
              </a:rPr>
              <a:t>Spend 5 minutes on this slide.</a:t>
            </a:r>
          </a:p>
          <a:p>
            <a:endParaRPr lang="en-US">
              <a:ea typeface="Calibri"/>
              <a:cs typeface="+mn-lt"/>
            </a:endParaRPr>
          </a:p>
          <a:p>
            <a:endParaRPr lang="en-US">
              <a:ea typeface="Calibri"/>
              <a:cs typeface="+mn-lt"/>
            </a:endParaRPr>
          </a:p>
        </p:txBody>
      </p:sp>
      <p:sp>
        <p:nvSpPr>
          <p:cNvPr id="4" name="Slide Number Placeholder 3">
            <a:extLst>
              <a:ext uri="{FF2B5EF4-FFF2-40B4-BE49-F238E27FC236}">
                <a16:creationId xmlns:a16="http://schemas.microsoft.com/office/drawing/2014/main" id="{CD1FCA2C-BD1F-16B7-7D62-8A0D88286284}"/>
              </a:ext>
            </a:extLst>
          </p:cNvPr>
          <p:cNvSpPr>
            <a:spLocks noGrp="1"/>
          </p:cNvSpPr>
          <p:nvPr>
            <p:ph type="sldNum" sz="quarter" idx="5"/>
          </p:nvPr>
        </p:nvSpPr>
        <p:spPr/>
        <p:txBody>
          <a:bodyPr/>
          <a:lstStyle/>
          <a:p>
            <a:fld id="{E3FFD070-D64A-42C9-B587-D69F75ED3F54}" type="slidenum">
              <a:rPr lang="en-GB"/>
              <a:t>25</a:t>
            </a:fld>
            <a:endParaRPr lang="en-GB"/>
          </a:p>
        </p:txBody>
      </p:sp>
    </p:spTree>
    <p:extLst>
      <p:ext uri="{BB962C8B-B14F-4D97-AF65-F5344CB8AC3E}">
        <p14:creationId xmlns:p14="http://schemas.microsoft.com/office/powerpoint/2010/main" val="6881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solidFill>
                  <a:srgbClr val="000000"/>
                </a:solidFill>
                <a:ea typeface="Calibri"/>
                <a:cs typeface="Calibri"/>
              </a:rPr>
              <a:t>The Big Challenge 2: Make Your Voice Heard </a:t>
            </a:r>
          </a:p>
          <a:p>
            <a:r>
              <a:rPr lang="en-US" i="1"/>
              <a:t>Spend 5-7 minutes on this slide.</a:t>
            </a:r>
            <a:endParaRPr lang="en-US"/>
          </a:p>
          <a:p>
            <a:endParaRPr lang="en-US"/>
          </a:p>
          <a:p>
            <a:r>
              <a:rPr lang="en-US"/>
              <a:t>Students work in pairs or groups of three to plan a law they would change or create.</a:t>
            </a:r>
            <a:br>
              <a:rPr lang="en-US">
                <a:ea typeface="Calibri"/>
                <a:cs typeface="+mn-lt"/>
              </a:rPr>
            </a:br>
            <a:br>
              <a:rPr lang="en-US">
                <a:cs typeface="+mn-lt"/>
              </a:rPr>
            </a:br>
            <a:r>
              <a:rPr lang="en-US"/>
              <a:t> They must show:</a:t>
            </a:r>
            <a:endParaRPr lang="en-US">
              <a:solidFill>
                <a:srgbClr val="000000"/>
              </a:solidFill>
              <a:ea typeface="Calibri"/>
              <a:cs typeface="Calibri"/>
            </a:endParaRPr>
          </a:p>
          <a:p>
            <a:pPr marL="171450" indent="-171450">
              <a:buFont typeface="Arial"/>
              <a:buChar char="•"/>
            </a:pPr>
            <a:r>
              <a:rPr lang="en-US"/>
              <a:t>clear reasoning</a:t>
            </a:r>
            <a:endParaRPr lang="en-US">
              <a:ea typeface="Calibri"/>
              <a:cs typeface="Calibri"/>
            </a:endParaRPr>
          </a:p>
          <a:p>
            <a:pPr marL="171450" indent="-171450">
              <a:buFont typeface="Arial"/>
              <a:buChar char="•"/>
            </a:pPr>
            <a:r>
              <a:rPr lang="en-US"/>
              <a:t>an understanding of different viewpoints</a:t>
            </a:r>
            <a:endParaRPr lang="en-US">
              <a:ea typeface="Calibri"/>
              <a:cs typeface="Calibri"/>
            </a:endParaRPr>
          </a:p>
          <a:p>
            <a:pPr marL="171450" indent="-171450">
              <a:buFont typeface="Arial"/>
              <a:buChar char="•"/>
            </a:pPr>
            <a:r>
              <a:rPr lang="en-US"/>
              <a:t>awareness of who is affected</a:t>
            </a:r>
            <a:endParaRPr lang="en-US">
              <a:ea typeface="Calibri"/>
              <a:cs typeface="Calibri"/>
            </a:endParaRPr>
          </a:p>
          <a:p>
            <a:pPr marL="171450" indent="-171450">
              <a:buFont typeface="Arial"/>
              <a:buChar char="•"/>
            </a:pPr>
            <a:r>
              <a:rPr lang="en-US"/>
              <a:t>awareness of who holds influence</a:t>
            </a:r>
            <a:endParaRPr lang="en-US">
              <a:ea typeface="Calibri"/>
              <a:cs typeface="Calibri"/>
            </a:endParaRPr>
          </a:p>
          <a:p>
            <a:pPr marL="171450" indent="-171450">
              <a:buFont typeface="Arial"/>
              <a:buChar char="•"/>
            </a:pPr>
            <a:r>
              <a:rPr lang="en-US"/>
              <a:t>an appropriate communication method for civic engagement</a:t>
            </a:r>
            <a:br>
              <a:rPr lang="en-US">
                <a:cs typeface="+mn-lt"/>
              </a:rPr>
            </a:br>
            <a:endParaRPr lang="en-US">
              <a:ea typeface="Calibri"/>
              <a:cs typeface="Calibri"/>
            </a:endParaRPr>
          </a:p>
          <a:p>
            <a:r>
              <a:rPr lang="en-US"/>
              <a:t>Encourage students to structure their pitch as:</a:t>
            </a:r>
            <a:endParaRPr lang="en-US">
              <a:ea typeface="Calibri"/>
              <a:cs typeface="Calibri"/>
            </a:endParaRPr>
          </a:p>
          <a:p>
            <a:pPr marL="171450" indent="-171450">
              <a:buFont typeface="Arial"/>
              <a:buChar char="•"/>
            </a:pPr>
            <a:r>
              <a:rPr lang="en-US" b="1"/>
              <a:t>The change I want to make</a:t>
            </a:r>
            <a:endParaRPr lang="en-US"/>
          </a:p>
          <a:p>
            <a:pPr marL="171450" indent="-171450">
              <a:buFont typeface="Arial"/>
              <a:buChar char="•"/>
            </a:pPr>
            <a:r>
              <a:rPr lang="en-US" b="1"/>
              <a:t>Why this change matters</a:t>
            </a:r>
            <a:endParaRPr lang="en-US"/>
          </a:p>
          <a:p>
            <a:pPr marL="171450" indent="-171450">
              <a:buFont typeface="Arial"/>
              <a:buChar char="•"/>
            </a:pPr>
            <a:r>
              <a:rPr lang="en-US" b="1"/>
              <a:t>Who it affects</a:t>
            </a:r>
            <a:endParaRPr lang="en-US"/>
          </a:p>
          <a:p>
            <a:pPr marL="171450" indent="-171450">
              <a:buFont typeface="Arial"/>
              <a:buChar char="•"/>
            </a:pPr>
            <a:r>
              <a:rPr lang="en-US" b="1"/>
              <a:t>Arguments for and against</a:t>
            </a:r>
            <a:endParaRPr lang="en-US"/>
          </a:p>
          <a:p>
            <a:pPr marL="171450" indent="-171450">
              <a:buFont typeface="Arial"/>
              <a:buChar char="•"/>
            </a:pPr>
            <a:r>
              <a:rPr lang="en-US" b="1"/>
              <a:t>Who I need to influence</a:t>
            </a:r>
            <a:endParaRPr lang="en-US"/>
          </a:p>
          <a:p>
            <a:pPr marL="171450" indent="-171450">
              <a:buFont typeface="Arial"/>
              <a:buChar char="•"/>
            </a:pPr>
            <a:r>
              <a:rPr lang="en-US" b="1"/>
              <a:t>How I will communicate with them</a:t>
            </a:r>
            <a:br>
              <a:rPr lang="en-US" b="1"/>
            </a:br>
            <a:endParaRPr lang="en-US" b="1">
              <a:cs typeface="+mn-lt"/>
            </a:endParaRPr>
          </a:p>
          <a:p>
            <a:r>
              <a:rPr lang="en-US"/>
              <a:t>Students can share their pitches with the class or swap with another group for peer feedback.</a:t>
            </a:r>
            <a:endParaRPr lang="en-US">
              <a:ea typeface="Calibri"/>
              <a:cs typeface="Calibri"/>
            </a:endParaRPr>
          </a:p>
          <a:p>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26</a:t>
            </a:fld>
            <a:endParaRPr lang="en-GB"/>
          </a:p>
        </p:txBody>
      </p:sp>
    </p:spTree>
    <p:extLst>
      <p:ext uri="{BB962C8B-B14F-4D97-AF65-F5344CB8AC3E}">
        <p14:creationId xmlns:p14="http://schemas.microsoft.com/office/powerpoint/2010/main" val="2422279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Student Reflections</a:t>
            </a:r>
            <a:endParaRPr lang="en-US">
              <a:solidFill>
                <a:srgbClr val="444444"/>
              </a:solidFill>
            </a:endParaRPr>
          </a:p>
          <a:p>
            <a:endParaRPr lang="en-US">
              <a:solidFill>
                <a:srgbClr val="444444"/>
              </a:solidFill>
            </a:endParaRPr>
          </a:p>
          <a:p>
            <a:r>
              <a:rPr lang="en-US">
                <a:solidFill>
                  <a:srgbClr val="000000"/>
                </a:solidFill>
              </a:rPr>
              <a:t>NB: Only you need to scan the QR code or click the green link embedded on the slide. The questions are student facing, are done as a group and act as reflective prompts for your class. </a:t>
            </a:r>
            <a:endParaRPr lang="en-US">
              <a:solidFill>
                <a:srgbClr val="444444"/>
              </a:solidFill>
            </a:endParaRPr>
          </a:p>
          <a:p>
            <a:endParaRPr lang="en-US">
              <a:solidFill>
                <a:srgbClr val="444444"/>
              </a:solidFill>
            </a:endParaRPr>
          </a:p>
          <a:p>
            <a:r>
              <a:rPr lang="en-US" b="1">
                <a:solidFill>
                  <a:srgbClr val="000000"/>
                </a:solidFill>
              </a:rPr>
              <a:t>Optional: </a:t>
            </a:r>
            <a:r>
              <a:rPr lang="en-US">
                <a:solidFill>
                  <a:srgbClr val="000000"/>
                </a:solidFill>
              </a:rPr>
              <a:t>Screenshot your answers before submitting for your own activity records.</a:t>
            </a:r>
            <a:endParaRPr lang="en-US">
              <a:solidFill>
                <a:srgbClr val="444444"/>
              </a:solidFill>
            </a:endParaRPr>
          </a:p>
        </p:txBody>
      </p:sp>
      <p:sp>
        <p:nvSpPr>
          <p:cNvPr id="4" name="Slide Number Placeholder 3"/>
          <p:cNvSpPr>
            <a:spLocks noGrp="1"/>
          </p:cNvSpPr>
          <p:nvPr>
            <p:ph type="sldNum" sz="quarter" idx="5"/>
          </p:nvPr>
        </p:nvSpPr>
        <p:spPr/>
        <p:txBody>
          <a:bodyPr/>
          <a:lstStyle/>
          <a:p>
            <a:fld id="{E3FFD070-D64A-42C9-B587-D69F75ED3F54}" type="slidenum">
              <a:rPr lang="en-GB"/>
              <a:t>27</a:t>
            </a:fld>
            <a:endParaRPr lang="en-GB"/>
          </a:p>
        </p:txBody>
      </p:sp>
    </p:spTree>
    <p:extLst>
      <p:ext uri="{BB962C8B-B14F-4D97-AF65-F5344CB8AC3E}">
        <p14:creationId xmlns:p14="http://schemas.microsoft.com/office/powerpoint/2010/main" val="3833937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28</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a:ea typeface="Calibri"/>
                <a:cs typeface="Calibri"/>
              </a:rPr>
              <a:t>Lesson Length</a:t>
            </a:r>
            <a:endParaRPr lang="en-GB" b="1">
              <a:ea typeface="Calibri"/>
              <a:cs typeface="+mn-lt"/>
            </a:endParaRPr>
          </a:p>
          <a:p>
            <a:endParaRPr lang="en-GB" b="1">
              <a:ea typeface="Calibri"/>
              <a:cs typeface="Calibri"/>
            </a:endParaRPr>
          </a:p>
          <a:p>
            <a:r>
              <a:rPr lang="en-GB" i="1">
                <a:ea typeface="Calibri"/>
                <a:cs typeface="Calibri"/>
              </a:rPr>
              <a:t>This lesson can be run as a 45 minute lesson or a 60 minute lesson.</a:t>
            </a:r>
          </a:p>
          <a:p>
            <a:r>
              <a:rPr lang="en-GB">
                <a:ea typeface="Calibri"/>
                <a:cs typeface="Calibri"/>
              </a:rPr>
              <a:t>Activity 1 remains the same for both versions.</a:t>
            </a:r>
          </a:p>
          <a:p>
            <a:r>
              <a:rPr lang="en-GB">
                <a:ea typeface="Calibri"/>
                <a:cs typeface="Calibri"/>
              </a:rPr>
              <a:t>Activity 2 can be extended by adding the 2 extension activities.</a:t>
            </a:r>
          </a:p>
          <a:p>
            <a:r>
              <a:rPr lang="en-GB">
                <a:ea typeface="Calibri"/>
                <a:cs typeface="Calibri"/>
              </a:rPr>
              <a:t>Activity 3 remains the same for both versions</a:t>
            </a: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BAA6-CDFF-AE4D-70A7-B63030CE7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54B48-92D0-25EF-3F63-E1002A92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43D9B-9DA0-D678-CC6D-A8504929D5B2}"/>
              </a:ext>
            </a:extLst>
          </p:cNvPr>
          <p:cNvSpPr>
            <a:spLocks noGrp="1"/>
          </p:cNvSpPr>
          <p:nvPr>
            <p:ph type="body" idx="1"/>
          </p:nvPr>
        </p:nvSpPr>
        <p:spPr/>
        <p:txBody>
          <a:bodyPr/>
          <a:lstStyle/>
          <a:p>
            <a:r>
              <a:rPr lang="en-GB" b="1"/>
              <a:t>Starter Activity</a:t>
            </a:r>
            <a:endParaRPr lang="en-GB">
              <a:solidFill>
                <a:srgbClr val="444444"/>
              </a:solidFill>
            </a:endParaRPr>
          </a:p>
          <a:p>
            <a:r>
              <a:rPr lang="en-GB" i="1"/>
              <a:t>Spend 2 minutes on this slide. </a:t>
            </a:r>
            <a:endParaRPr lang="en-GB">
              <a:solidFill>
                <a:srgbClr val="444444"/>
              </a:solidFill>
            </a:endParaRPr>
          </a:p>
          <a:p>
            <a:br>
              <a:rPr lang="en-GB">
                <a:cs typeface="+mn-lt"/>
              </a:rPr>
            </a:br>
            <a:r>
              <a:rPr lang="en-GB">
                <a:solidFill>
                  <a:srgbClr val="000000"/>
                </a:solidFill>
              </a:rPr>
              <a:t>Explain that there are no right or wrong answers; this is a baseline to launch the session.</a:t>
            </a:r>
            <a:br>
              <a:rPr lang="en-GB">
                <a:cs typeface="+mn-lt"/>
              </a:rPr>
            </a:br>
            <a:r>
              <a:rPr lang="en-GB">
                <a:solidFill>
                  <a:srgbClr val="000000"/>
                </a:solidFill>
              </a:rPr>
              <a:t>If students completed the KS3 lesson, this activates prior understanding; if not, it provides an inclusive starting point. </a:t>
            </a:r>
            <a:br>
              <a:rPr lang="en-GB">
                <a:cs typeface="+mn-lt"/>
              </a:rPr>
            </a:br>
            <a:r>
              <a:rPr lang="en-GB">
                <a:solidFill>
                  <a:srgbClr val="000000"/>
                </a:solidFill>
              </a:rPr>
              <a:t>Take 2–3 verbal contributions to surface misconceptions you will address later.</a:t>
            </a:r>
            <a:endParaRPr lang="en-GB"/>
          </a:p>
        </p:txBody>
      </p:sp>
      <p:sp>
        <p:nvSpPr>
          <p:cNvPr id="4" name="Slide Number Placeholder 3">
            <a:extLst>
              <a:ext uri="{FF2B5EF4-FFF2-40B4-BE49-F238E27FC236}">
                <a16:creationId xmlns:a16="http://schemas.microsoft.com/office/drawing/2014/main" id="{BD6DCBA1-FC5D-1CF3-B2AE-2444607CC753}"/>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401578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Lesson Objectives</a:t>
            </a:r>
          </a:p>
          <a:p>
            <a:r>
              <a:rPr lang="en-US" i="1">
                <a:ea typeface="Calibri"/>
                <a:cs typeface="Calibri"/>
              </a:rPr>
              <a:t>Spend 1 minute on this slide.</a:t>
            </a:r>
          </a:p>
          <a:p>
            <a:endParaRPr lang="en-US" b="1"/>
          </a:p>
          <a:p>
            <a:r>
              <a:rPr lang="en-US"/>
              <a:t>Read through the objectives and check students' understanding.</a:t>
            </a:r>
            <a:endParaRPr lang="en-US">
              <a:ea typeface="Calibri"/>
              <a:cs typeface="Calibri"/>
            </a:endParaRPr>
          </a:p>
          <a:p>
            <a:r>
              <a:rPr lang="en-US">
                <a:ea typeface="Calibri"/>
                <a:cs typeface="Calibri"/>
              </a:rPr>
              <a:t>Flag that you will be asking them to reflect on how they achieved these at the end of the lesson.</a:t>
            </a:r>
          </a:p>
        </p:txBody>
      </p:sp>
      <p:sp>
        <p:nvSpPr>
          <p:cNvPr id="4" name="Slide Number Placeholder 3"/>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1E76A-7857-F346-217C-E7E284FA2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B8FF5-3EBA-D6B9-BEF6-50CB1F270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C519A-C7FB-A9FD-8670-A57163739B31}"/>
              </a:ext>
            </a:extLst>
          </p:cNvPr>
          <p:cNvSpPr>
            <a:spLocks noGrp="1"/>
          </p:cNvSpPr>
          <p:nvPr>
            <p:ph type="body" idx="1"/>
          </p:nvPr>
        </p:nvSpPr>
        <p:spPr/>
        <p:txBody>
          <a:bodyPr/>
          <a:lstStyle/>
          <a:p>
            <a:r>
              <a:rPr lang="en-US" b="1"/>
              <a:t>Activity 1: </a:t>
            </a:r>
            <a:r>
              <a:rPr lang="en-GB" b="1"/>
              <a:t>What is 'the rule of law'?</a:t>
            </a:r>
            <a:endParaRPr lang="en-US"/>
          </a:p>
          <a:p>
            <a:r>
              <a:rPr lang="en-US" i="1">
                <a:ea typeface="Calibri"/>
                <a:cs typeface="+mn-lt"/>
              </a:rPr>
              <a:t>Spend 1-2 minutes on this slide.</a:t>
            </a:r>
            <a:endParaRPr lang="en-US">
              <a:ea typeface="Calibri"/>
              <a:cs typeface="+mn-lt"/>
            </a:endParaRPr>
          </a:p>
          <a:p>
            <a:endParaRPr lang="en-US">
              <a:ea typeface="Calibri"/>
              <a:cs typeface="+mn-lt"/>
            </a:endParaRPr>
          </a:p>
          <a:p>
            <a:pPr>
              <a:buFont typeface="Arial"/>
            </a:pPr>
            <a:r>
              <a:rPr lang="en-US">
                <a:ea typeface="Calibri"/>
                <a:cs typeface="+mn-lt"/>
              </a:rPr>
              <a:t>Key messages: </a:t>
            </a:r>
            <a:r>
              <a:rPr lang="en-US"/>
              <a:t>The rule of law helps ensure our society works fairly and consistently for all of us. </a:t>
            </a:r>
            <a:br>
              <a:rPr lang="en-US">
                <a:cs typeface="+mn-lt"/>
              </a:rPr>
            </a:br>
            <a:br>
              <a:rPr lang="en-US">
                <a:cs typeface="+mn-lt"/>
              </a:rPr>
            </a:br>
            <a:r>
              <a:rPr lang="en-US"/>
              <a:t>Keep the tone focused on the rule of law as a public service that benefits all of us, not a niche legal concept. Avoid crime‑only examples in your explanations: </a:t>
            </a:r>
            <a:r>
              <a:rPr lang="en-US" err="1"/>
              <a:t>emphasise</a:t>
            </a:r>
            <a:r>
              <a:rPr lang="en-US"/>
              <a:t> how clear, fair rules support communities, workplaces and everyday life.</a:t>
            </a:r>
            <a:endParaRPr lang="en-US">
              <a:ea typeface="Calibri"/>
              <a:cs typeface="Calibri"/>
            </a:endParaRPr>
          </a:p>
          <a:p>
            <a:endParaRPr lang="en-US">
              <a:ea typeface="Calibri"/>
              <a:cs typeface="Calibri"/>
            </a:endParaRPr>
          </a:p>
          <a:p>
            <a:pPr marL="171450" indent="-171450">
              <a:buFont typeface="Arial"/>
              <a:buChar char="•"/>
            </a:pPr>
            <a:r>
              <a:rPr lang="en-US" b="1"/>
              <a:t>Laws are publicly declared. </a:t>
            </a:r>
            <a:r>
              <a:rPr lang="en-US"/>
              <a:t>So everyone knows the rules we are all expected to follow, and those rules are clear and accessible.</a:t>
            </a:r>
            <a:endParaRPr lang="en-US">
              <a:ea typeface="Calibri"/>
              <a:cs typeface="Calibri"/>
            </a:endParaRPr>
          </a:p>
          <a:p>
            <a:pPr marL="171450" indent="-171450">
              <a:buFont typeface="Arial"/>
              <a:buChar char="•"/>
            </a:pPr>
            <a:r>
              <a:rPr lang="en-US" b="1"/>
              <a:t>Laws are equally enforced. </a:t>
            </a:r>
            <a:r>
              <a:rPr lang="en-US"/>
              <a:t>Those in power must follow the rules just like everyone else - no exceptions, no special treatment.</a:t>
            </a:r>
            <a:endParaRPr lang="en-US">
              <a:ea typeface="Calibri"/>
              <a:cs typeface="Calibri"/>
            </a:endParaRPr>
          </a:p>
          <a:p>
            <a:pPr marL="171450" indent="-171450">
              <a:buFont typeface="Arial"/>
              <a:buChar char="•"/>
            </a:pPr>
            <a:r>
              <a:rPr lang="en-US" b="1"/>
              <a:t>Laws are accessible and impartial. </a:t>
            </a:r>
            <a:r>
              <a:rPr lang="en-US"/>
              <a:t>People can challenge unfair decisions through an independent justice system that serves the public and is fair for everyone.</a:t>
            </a:r>
            <a:endParaRPr lang="en-US">
              <a:ea typeface="Calibri" panose="020F0502020204030204"/>
              <a:cs typeface="Calibri" panose="020F0502020204030204"/>
            </a:endParaRPr>
          </a:p>
          <a:p>
            <a:pPr marL="171450" indent="-171450">
              <a:buFont typeface="Arial"/>
              <a:buChar char="•"/>
            </a:pPr>
            <a:endParaRPr lang="en-US" b="1">
              <a:ea typeface="Calibri"/>
              <a:cs typeface="Calibri"/>
            </a:endParaRPr>
          </a:p>
        </p:txBody>
      </p:sp>
      <p:sp>
        <p:nvSpPr>
          <p:cNvPr id="4" name="Slide Number Placeholder 3">
            <a:extLst>
              <a:ext uri="{FF2B5EF4-FFF2-40B4-BE49-F238E27FC236}">
                <a16:creationId xmlns:a16="http://schemas.microsoft.com/office/drawing/2014/main" id="{4EEEEA07-F0DB-71E4-B2F2-CA609B12AF30}"/>
              </a:ext>
            </a:extLst>
          </p:cNvPr>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347891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F506-7F2B-FBEC-8087-6EF3C1CF7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26FF5-65ED-F8CF-3236-E7F57BDD5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B811C-3550-1B28-8F25-518D567D77D7}"/>
              </a:ext>
            </a:extLst>
          </p:cNvPr>
          <p:cNvSpPr>
            <a:spLocks noGrp="1"/>
          </p:cNvSpPr>
          <p:nvPr>
            <p:ph type="body" idx="1"/>
          </p:nvPr>
        </p:nvSpPr>
        <p:spPr/>
        <p:txBody>
          <a:bodyPr/>
          <a:lstStyle/>
          <a:p>
            <a:r>
              <a:rPr lang="en-US" b="1"/>
              <a:t>Activity 1: What is 'the rule of law'?</a:t>
            </a:r>
            <a:endParaRPr lang="en-GB" b="1">
              <a:ea typeface="Calibri"/>
              <a:cs typeface="Calibri"/>
            </a:endParaRPr>
          </a:p>
          <a:p>
            <a:r>
              <a:rPr lang="en-US" i="1">
                <a:ea typeface="Calibri"/>
                <a:cs typeface="+mn-lt"/>
              </a:rPr>
              <a:t>Spend 1-2 minutes on this slide.</a:t>
            </a:r>
            <a:br>
              <a:rPr lang="en-US" b="1">
                <a:ea typeface="Calibri"/>
                <a:cs typeface="+mn-lt"/>
              </a:rPr>
            </a:br>
            <a:endParaRPr lang="en-US" i="1"/>
          </a:p>
          <a:p>
            <a:r>
              <a:rPr lang="en-US"/>
              <a:t>Separation of powers is the principle that the three branches of state should be distinct in order to protect citizens. A strict separation of powers would mean no branch could exercise power over another and no one should be a member of more than one branch.</a:t>
            </a:r>
            <a:endParaRPr lang="en-US">
              <a:ea typeface="Calibri"/>
              <a:cs typeface="Calibri"/>
            </a:endParaRPr>
          </a:p>
          <a:p>
            <a:endParaRPr lang="en-US"/>
          </a:p>
          <a:p>
            <a:pPr>
              <a:buFont typeface="Arial"/>
            </a:pPr>
            <a:r>
              <a:rPr lang="en-US"/>
              <a:t>The UK follows a less strict interpretation of this. In the UK the executive (the government) is made up of MPs who also form the legislative, the executive is accountable to the legislative. The government and the prime minister are not directly elected; instead the leader of the party who secures the most MPs becomes prime minister and they in turn decide on who will get ministerial positions within the government. For example, they decide who will become chancellor, home secretary etc. </a:t>
            </a:r>
            <a:endParaRPr lang="en-US">
              <a:ea typeface="Calibri"/>
              <a:cs typeface="Calibri"/>
            </a:endParaRPr>
          </a:p>
        </p:txBody>
      </p:sp>
      <p:sp>
        <p:nvSpPr>
          <p:cNvPr id="4" name="Slide Number Placeholder 3">
            <a:extLst>
              <a:ext uri="{FF2B5EF4-FFF2-40B4-BE49-F238E27FC236}">
                <a16:creationId xmlns:a16="http://schemas.microsoft.com/office/drawing/2014/main" id="{18AE49B9-C045-093B-6914-1F250B8CE55D}"/>
              </a:ext>
            </a:extLst>
          </p:cNvPr>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202939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09/02/2026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09/02/2026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0.xml"/><Relationship Id="rId16" Type="http://schemas.openxmlformats.org/officeDocument/2006/relationships/image" Target="../media/image39.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34.png"/><Relationship Id="rId5" Type="http://schemas.openxmlformats.org/officeDocument/2006/relationships/image" Target="../media/image1.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7.png"/><Relationship Id="rId9" Type="http://schemas.openxmlformats.org/officeDocument/2006/relationships/image" Target="../media/image32.png"/><Relationship Id="rId14" Type="http://schemas.openxmlformats.org/officeDocument/2006/relationships/image" Target="../media/image37.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0.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2.svg"/><Relationship Id="rId4" Type="http://schemas.openxmlformats.org/officeDocument/2006/relationships/image" Target="../media/image41.sv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21.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48.png"/><Relationship Id="rId5" Type="http://schemas.openxmlformats.org/officeDocument/2006/relationships/image" Target="../media/image1.png"/><Relationship Id="rId10" Type="http://schemas.openxmlformats.org/officeDocument/2006/relationships/image" Target="../media/image47.svg"/><Relationship Id="rId4" Type="http://schemas.openxmlformats.org/officeDocument/2006/relationships/image" Target="../media/image7.png"/><Relationship Id="rId9" Type="http://schemas.openxmlformats.org/officeDocument/2006/relationships/image" Target="../media/image46.png"/><Relationship Id="rId14" Type="http://schemas.openxmlformats.org/officeDocument/2006/relationships/image" Target="../media/image51.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21.png"/><Relationship Id="rId12" Type="http://schemas.openxmlformats.org/officeDocument/2006/relationships/image" Target="../media/image57.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5.svg"/><Relationship Id="rId11" Type="http://schemas.openxmlformats.org/officeDocument/2006/relationships/image" Target="../media/image56.png"/><Relationship Id="rId5" Type="http://schemas.openxmlformats.org/officeDocument/2006/relationships/image" Target="../media/image54.png"/><Relationship Id="rId10" Type="http://schemas.openxmlformats.org/officeDocument/2006/relationships/image" Target="../media/image2.svg"/><Relationship Id="rId4" Type="http://schemas.openxmlformats.org/officeDocument/2006/relationships/image" Target="../media/image53.svg"/><Relationship Id="rId9" Type="http://schemas.openxmlformats.org/officeDocument/2006/relationships/image" Target="../media/image1.png"/><Relationship Id="rId14"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21.png"/><Relationship Id="rId7"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46.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2.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5.svg"/><Relationship Id="rId11" Type="http://schemas.openxmlformats.org/officeDocument/2006/relationships/image" Target="../media/image1.png"/><Relationship Id="rId5" Type="http://schemas.openxmlformats.org/officeDocument/2006/relationships/image" Target="../media/image64.png"/><Relationship Id="rId10" Type="http://schemas.openxmlformats.org/officeDocument/2006/relationships/image" Target="../media/image7.png"/><Relationship Id="rId4" Type="http://schemas.openxmlformats.org/officeDocument/2006/relationships/image" Target="../media/image63.svg"/><Relationship Id="rId9" Type="http://schemas.openxmlformats.org/officeDocument/2006/relationships/image" Target="../media/image21.png"/><Relationship Id="rId14" Type="http://schemas.openxmlformats.org/officeDocument/2006/relationships/image" Target="../media/image47.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21.png"/><Relationship Id="rId12" Type="http://schemas.openxmlformats.org/officeDocument/2006/relationships/image" Target="../media/image69.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5.svg"/><Relationship Id="rId11" Type="http://schemas.openxmlformats.org/officeDocument/2006/relationships/image" Target="../media/image68.png"/><Relationship Id="rId5" Type="http://schemas.openxmlformats.org/officeDocument/2006/relationships/image" Target="../media/image54.png"/><Relationship Id="rId10" Type="http://schemas.openxmlformats.org/officeDocument/2006/relationships/image" Target="../media/image2.svg"/><Relationship Id="rId4" Type="http://schemas.openxmlformats.org/officeDocument/2006/relationships/image" Target="../media/image53.svg"/><Relationship Id="rId9" Type="http://schemas.openxmlformats.org/officeDocument/2006/relationships/image" Target="../media/image1.png"/><Relationship Id="rId14" Type="http://schemas.openxmlformats.org/officeDocument/2006/relationships/image" Target="../media/image57.sv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1.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2.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2.svg"/><Relationship Id="rId5" Type="http://schemas.openxmlformats.org/officeDocument/2006/relationships/image" Target="../media/image8.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2.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2.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3" Type="http://schemas.openxmlformats.org/officeDocument/2006/relationships/image" Target="../media/image21.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notesSlide" Target="../notesSlides/notesSlide22.xml"/><Relationship Id="rId16" Type="http://schemas.openxmlformats.org/officeDocument/2006/relationships/image" Target="../media/image86.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81.png"/><Relationship Id="rId5" Type="http://schemas.openxmlformats.org/officeDocument/2006/relationships/image" Target="../media/image1.png"/><Relationship Id="rId15" Type="http://schemas.openxmlformats.org/officeDocument/2006/relationships/image" Target="../media/image85.png"/><Relationship Id="rId10" Type="http://schemas.openxmlformats.org/officeDocument/2006/relationships/image" Target="../media/image80.svg"/><Relationship Id="rId4" Type="http://schemas.openxmlformats.org/officeDocument/2006/relationships/image" Target="../media/image7.png"/><Relationship Id="rId9" Type="http://schemas.openxmlformats.org/officeDocument/2006/relationships/image" Target="../media/image79.png"/><Relationship Id="rId14" Type="http://schemas.openxmlformats.org/officeDocument/2006/relationships/image" Target="../media/image84.svg"/></Relationships>
</file>

<file path=ppt/slides/_rels/slide2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21.png"/><Relationship Id="rId7"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21.png"/><Relationship Id="rId7"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21.png"/><Relationship Id="rId7"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21.png"/><Relationship Id="rId7" Type="http://schemas.openxmlformats.org/officeDocument/2006/relationships/image" Target="../media/image89.png"/><Relationship Id="rId12" Type="http://schemas.openxmlformats.org/officeDocument/2006/relationships/image" Target="../media/image92.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8.svg"/><Relationship Id="rId11" Type="http://schemas.openxmlformats.org/officeDocument/2006/relationships/image" Target="../media/image91.png"/><Relationship Id="rId5" Type="http://schemas.openxmlformats.org/officeDocument/2006/relationships/image" Target="../media/image87.png"/><Relationship Id="rId10" Type="http://schemas.openxmlformats.org/officeDocument/2006/relationships/image" Target="../media/image2.svg"/><Relationship Id="rId4" Type="http://schemas.openxmlformats.org/officeDocument/2006/relationships/image" Target="../media/image7.png"/><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3.jpeg"/><Relationship Id="rId7" Type="http://schemas.openxmlformats.org/officeDocument/2006/relationships/hyperlink" Target="https://www.surveymonkey.com/r/ZCRJM3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hyperlink" Target="https://www.surveymonkey.com/r/ZCX3RRS" TargetMode="External"/><Relationship Id="rId13" Type="http://schemas.openxmlformats.org/officeDocument/2006/relationships/image" Target="../media/image2.svg"/><Relationship Id="rId3" Type="http://schemas.openxmlformats.org/officeDocument/2006/relationships/image" Target="../media/image95.png"/><Relationship Id="rId7" Type="http://schemas.openxmlformats.org/officeDocument/2006/relationships/image" Target="../media/image7.png"/><Relationship Id="rId12"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9.svg"/><Relationship Id="rId5" Type="http://schemas.openxmlformats.org/officeDocument/2006/relationships/image" Target="../media/image97.svg"/><Relationship Id="rId10" Type="http://schemas.openxmlformats.org/officeDocument/2006/relationships/image" Target="../media/image98.png"/><Relationship Id="rId4" Type="http://schemas.openxmlformats.org/officeDocument/2006/relationships/image" Target="../media/image96.png"/><Relationship Id="rId9" Type="http://schemas.openxmlformats.org/officeDocument/2006/relationships/hyperlink" Target="http://www.youngcitizens.org/resources" TargetMode="External"/><Relationship Id="rId1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26.png"/><Relationship Id="rId5" Type="http://schemas.openxmlformats.org/officeDocument/2006/relationships/image" Target="../media/image1.png"/><Relationship Id="rId10" Type="http://schemas.openxmlformats.org/officeDocument/2006/relationships/image" Target="../media/image25.svg"/><Relationship Id="rId4" Type="http://schemas.openxmlformats.org/officeDocument/2006/relationships/image" Target="../media/image7.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6AE2D-C5BD-03CD-4AC9-62FCDC4A3E6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3803F75-4D5E-3A14-B023-56260FA2E459}"/>
              </a:ext>
            </a:extLst>
          </p:cNvPr>
          <p:cNvSpPr/>
          <p:nvPr/>
        </p:nvSpPr>
        <p:spPr>
          <a:xfrm>
            <a:off x="-3237" y="429"/>
            <a:ext cx="12196862" cy="686041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6" name="Graphic 5" descr="Scales of justice with solid fill">
            <a:extLst>
              <a:ext uri="{FF2B5EF4-FFF2-40B4-BE49-F238E27FC236}">
                <a16:creationId xmlns:a16="http://schemas.microsoft.com/office/drawing/2014/main" id="{B2B6E9B6-9143-D0D9-4049-72F276168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20000">
            <a:off x="5650626" y="1298462"/>
            <a:ext cx="1725561" cy="1737851"/>
          </a:xfrm>
          <a:prstGeom prst="rect">
            <a:avLst/>
          </a:prstGeom>
        </p:spPr>
      </p:pic>
      <p:sp>
        <p:nvSpPr>
          <p:cNvPr id="13" name="Title 3">
            <a:extLst>
              <a:ext uri="{FF2B5EF4-FFF2-40B4-BE49-F238E27FC236}">
                <a16:creationId xmlns:a16="http://schemas.microsoft.com/office/drawing/2014/main" id="{2AF01B4B-709B-6077-6A5C-6BA4911BFBD4}"/>
              </a:ext>
            </a:extLst>
          </p:cNvPr>
          <p:cNvSpPr>
            <a:spLocks noGrp="1"/>
          </p:cNvSpPr>
          <p:nvPr/>
        </p:nvSpPr>
        <p:spPr>
          <a:xfrm>
            <a:off x="823392" y="1928249"/>
            <a:ext cx="8134056" cy="2965490"/>
          </a:xfrm>
          <a:prstGeom prst="rect">
            <a:avLst/>
          </a:prstGeom>
        </p:spPr>
        <p:txBody>
          <a:bodyPr vert="horz" lIns="91440" tIns="45720" rIns="91440" bIns="45720" rtlCol="0" anchor="b">
            <a:noAutofit/>
          </a:bodyPr>
          <a:lstStyle>
            <a:defPPr>
              <a:defRPr lang="en-GB"/>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a:solidFill>
                  <a:schemeClr val="tx1"/>
                </a:solidFill>
                <a:latin typeface="Poppins SemiBold"/>
                <a:cs typeface="Poppins SemiBold"/>
              </a:rPr>
              <a:t>The Big</a:t>
            </a:r>
            <a:endParaRPr lang="en-US" sz="9600" b="1">
              <a:solidFill>
                <a:schemeClr val="tx1"/>
              </a:solidFill>
            </a:endParaRPr>
          </a:p>
          <a:p>
            <a:r>
              <a:rPr lang="en-GB" sz="9600" b="1">
                <a:solidFill>
                  <a:schemeClr val="tx1"/>
                </a:solidFill>
                <a:latin typeface="Poppins SemiBold"/>
                <a:cs typeface="Poppins SemiBold"/>
              </a:rPr>
              <a:t>Legal Lesson</a:t>
            </a:r>
            <a:endParaRPr lang="en-GB" sz="9600" b="1">
              <a:solidFill>
                <a:schemeClr val="tx1"/>
              </a:solidFill>
            </a:endParaRPr>
          </a:p>
        </p:txBody>
      </p:sp>
      <p:pic>
        <p:nvPicPr>
          <p:cNvPr id="2" name="Picture 1" descr="A white letter on a black background&#10;&#10;AI-generated content may be incorrect.">
            <a:extLst>
              <a:ext uri="{FF2B5EF4-FFF2-40B4-BE49-F238E27FC236}">
                <a16:creationId xmlns:a16="http://schemas.microsoft.com/office/drawing/2014/main" id="{9A1D246D-699C-54CC-D049-833247FDF2EB}"/>
              </a:ext>
            </a:extLst>
          </p:cNvPr>
          <p:cNvPicPr>
            <a:picLocks noChangeAspect="1"/>
          </p:cNvPicPr>
          <p:nvPr/>
        </p:nvPicPr>
        <p:blipFill>
          <a:blip r:embed="rId5"/>
          <a:stretch>
            <a:fillRect/>
          </a:stretch>
        </p:blipFill>
        <p:spPr>
          <a:xfrm>
            <a:off x="4455313" y="5756699"/>
            <a:ext cx="3891488" cy="537975"/>
          </a:xfrm>
          <a:prstGeom prst="rect">
            <a:avLst/>
          </a:prstGeom>
        </p:spPr>
      </p:pic>
      <p:sp>
        <p:nvSpPr>
          <p:cNvPr id="5" name="TextBox 9">
            <a:extLst>
              <a:ext uri="{FF2B5EF4-FFF2-40B4-BE49-F238E27FC236}">
                <a16:creationId xmlns:a16="http://schemas.microsoft.com/office/drawing/2014/main" id="{90F4FCAC-3228-2898-052A-207329FBCD13}"/>
              </a:ext>
            </a:extLst>
          </p:cNvPr>
          <p:cNvSpPr txBox="1"/>
          <p:nvPr/>
        </p:nvSpPr>
        <p:spPr>
          <a:xfrm>
            <a:off x="4454674" y="5210989"/>
            <a:ext cx="3798526"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00000"/>
                </a:solidFill>
                <a:latin typeface="Arial"/>
                <a:cs typeface="Arial"/>
              </a:rPr>
              <a:t>Sponsored by</a:t>
            </a:r>
            <a:endParaRPr lang="en-GB" sz="1600">
              <a:solidFill>
                <a:srgbClr val="000000"/>
              </a:solidFill>
              <a:latin typeface="Arial"/>
              <a:cs typeface="Arial"/>
            </a:endParaRPr>
          </a:p>
        </p:txBody>
      </p:sp>
      <p:pic>
        <p:nvPicPr>
          <p:cNvPr id="19" name="Picture 18" descr="A colorful logo on a black background&#10;&#10;AI-generated content may be incorrect.">
            <a:extLst>
              <a:ext uri="{FF2B5EF4-FFF2-40B4-BE49-F238E27FC236}">
                <a16:creationId xmlns:a16="http://schemas.microsoft.com/office/drawing/2014/main" id="{81657E0E-19B9-EA37-30C1-831E0DC1A370}"/>
              </a:ext>
            </a:extLst>
          </p:cNvPr>
          <p:cNvPicPr>
            <a:picLocks noChangeAspect="1"/>
          </p:cNvPicPr>
          <p:nvPr/>
        </p:nvPicPr>
        <p:blipFill>
          <a:blip r:embed="rId6"/>
          <a:stretch>
            <a:fillRect/>
          </a:stretch>
        </p:blipFill>
        <p:spPr>
          <a:xfrm>
            <a:off x="727008" y="380054"/>
            <a:ext cx="2405676" cy="1332623"/>
          </a:xfrm>
          <a:prstGeom prst="rect">
            <a:avLst/>
          </a:prstGeom>
        </p:spPr>
      </p:pic>
      <p:pic>
        <p:nvPicPr>
          <p:cNvPr id="20" name="Picture 19" descr="A blue and white logo&#10;&#10;AI-generated content may be incorrect.">
            <a:extLst>
              <a:ext uri="{FF2B5EF4-FFF2-40B4-BE49-F238E27FC236}">
                <a16:creationId xmlns:a16="http://schemas.microsoft.com/office/drawing/2014/main" id="{15D79B7C-0AF8-FA3A-FDBB-B714A2D0F681}"/>
              </a:ext>
            </a:extLst>
          </p:cNvPr>
          <p:cNvPicPr>
            <a:picLocks noChangeAspect="1"/>
          </p:cNvPicPr>
          <p:nvPr/>
        </p:nvPicPr>
        <p:blipFill>
          <a:blip r:embed="rId7"/>
          <a:stretch>
            <a:fillRect/>
          </a:stretch>
        </p:blipFill>
        <p:spPr>
          <a:xfrm>
            <a:off x="8962060" y="5223268"/>
            <a:ext cx="2282805" cy="1215497"/>
          </a:xfrm>
          <a:prstGeom prst="rect">
            <a:avLst/>
          </a:prstGeom>
        </p:spPr>
      </p:pic>
      <p:sp>
        <p:nvSpPr>
          <p:cNvPr id="3" name="Rectangle 2">
            <a:extLst>
              <a:ext uri="{FF2B5EF4-FFF2-40B4-BE49-F238E27FC236}">
                <a16:creationId xmlns:a16="http://schemas.microsoft.com/office/drawing/2014/main" id="{EF8DAED6-4EA7-3166-241C-D88091E3917D}"/>
              </a:ext>
            </a:extLst>
          </p:cNvPr>
          <p:cNvSpPr/>
          <p:nvPr/>
        </p:nvSpPr>
        <p:spPr>
          <a:xfrm rot="180000">
            <a:off x="-352463" y="5820331"/>
            <a:ext cx="3113355" cy="1127695"/>
          </a:xfrm>
          <a:prstGeom prst="rect">
            <a:avLst/>
          </a:prstGeom>
          <a:solidFill>
            <a:srgbClr val="FFF1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GB" sz="3600" b="1">
                <a:solidFill>
                  <a:schemeClr val="tx1"/>
                </a:solidFill>
                <a:latin typeface="Poppins SemiBold"/>
                <a:cs typeface="Poppins SemiBold"/>
              </a:rPr>
              <a:t> </a:t>
            </a:r>
            <a:r>
              <a:rPr lang="en-GB" sz="4000" b="1">
                <a:solidFill>
                  <a:schemeClr val="tx1"/>
                </a:solidFill>
                <a:latin typeface="Poppins SemiBold"/>
                <a:cs typeface="Poppins SemiBold"/>
              </a:rPr>
              <a:t>KS4 &amp; 5</a:t>
            </a:r>
            <a:r>
              <a:rPr lang="en-GB" sz="3600" b="1">
                <a:solidFill>
                  <a:schemeClr val="tx1"/>
                </a:solidFill>
                <a:latin typeface="Poppins SemiBold"/>
                <a:cs typeface="Poppins SemiBold"/>
              </a:rPr>
              <a:t>  </a:t>
            </a:r>
          </a:p>
        </p:txBody>
      </p:sp>
    </p:spTree>
    <p:extLst>
      <p:ext uri="{BB962C8B-B14F-4D97-AF65-F5344CB8AC3E}">
        <p14:creationId xmlns:p14="http://schemas.microsoft.com/office/powerpoint/2010/main" val="234172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702CE-E4C9-4546-9710-0197349A3224}"/>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72E3150-8B9B-9A41-E48B-E27C16FD8971}"/>
              </a:ext>
            </a:extLst>
          </p:cNvPr>
          <p:cNvSpPr/>
          <p:nvPr/>
        </p:nvSpPr>
        <p:spPr>
          <a:xfrm>
            <a:off x="1857847" y="3030205"/>
            <a:ext cx="3108809" cy="903179"/>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Poppins SemiBold"/>
              </a:rPr>
              <a:t>keep us safe and protect our rights</a:t>
            </a:r>
            <a:endParaRPr lang="en-US">
              <a:solidFill>
                <a:schemeClr val="tx1"/>
              </a:solidFill>
            </a:endParaRPr>
          </a:p>
        </p:txBody>
      </p:sp>
      <p:pic>
        <p:nvPicPr>
          <p:cNvPr id="12" name="Picture 11">
            <a:extLst>
              <a:ext uri="{FF2B5EF4-FFF2-40B4-BE49-F238E27FC236}">
                <a16:creationId xmlns:a16="http://schemas.microsoft.com/office/drawing/2014/main" id="{9FFAFCF9-EBA3-049B-C6B1-06D33392D3D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9B5B52E-E888-8877-BA86-9DADCB9F9052}"/>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The Big Challenge 1: </a:t>
            </a:r>
            <a:endParaRPr lang="en-US" i="1">
              <a:latin typeface="Poppins SemiBold"/>
              <a:cs typeface="Poppins SemiBold"/>
            </a:endParaRPr>
          </a:p>
          <a:p>
            <a:r>
              <a:rPr lang="en-GB" sz="3600">
                <a:solidFill>
                  <a:srgbClr val="000000"/>
                </a:solidFill>
                <a:latin typeface="Poppins SemiBold"/>
                <a:cs typeface="Poppins SemiBold"/>
              </a:rPr>
              <a:t>Make your case</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4FDF2BBC-9D04-9C87-A1A7-34D926B586AE}"/>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21F6C4AA-6067-1CBD-C7EB-B5BBAD5AE28A}"/>
              </a:ext>
            </a:extLst>
          </p:cNvPr>
          <p:cNvSpPr/>
          <p:nvPr/>
        </p:nvSpPr>
        <p:spPr>
          <a:xfrm>
            <a:off x="5368706" y="3073338"/>
            <a:ext cx="3035068" cy="903178"/>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Poppins SemiBold"/>
              </a:rPr>
              <a:t>ensure people can rely on fair treatment</a:t>
            </a:r>
          </a:p>
        </p:txBody>
      </p:sp>
      <p:sp>
        <p:nvSpPr>
          <p:cNvPr id="21" name="Rectangle: Rounded Corners 20">
            <a:extLst>
              <a:ext uri="{FF2B5EF4-FFF2-40B4-BE49-F238E27FC236}">
                <a16:creationId xmlns:a16="http://schemas.microsoft.com/office/drawing/2014/main" id="{3ACAEE95-7867-1B63-0C23-95737CD4183B}"/>
              </a:ext>
            </a:extLst>
          </p:cNvPr>
          <p:cNvSpPr/>
          <p:nvPr/>
        </p:nvSpPr>
        <p:spPr>
          <a:xfrm>
            <a:off x="8873999" y="3087714"/>
            <a:ext cx="3108809" cy="903179"/>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Poppins SemiBold"/>
              </a:rPr>
              <a:t>limit the power of those in charge</a:t>
            </a:r>
            <a:endParaRPr lang="en-GB" sz="2000" b="1" err="1">
              <a:solidFill>
                <a:schemeClr val="tx1"/>
              </a:solidFill>
              <a:latin typeface="Poppins SemiBold"/>
              <a:cs typeface="Poppins SemiBold"/>
            </a:endParaRPr>
          </a:p>
        </p:txBody>
      </p:sp>
      <p:pic>
        <p:nvPicPr>
          <p:cNvPr id="25" name="Graphic 24" descr="Scales of justice with solid fill">
            <a:extLst>
              <a:ext uri="{FF2B5EF4-FFF2-40B4-BE49-F238E27FC236}">
                <a16:creationId xmlns:a16="http://schemas.microsoft.com/office/drawing/2014/main" id="{F0DB3124-1011-3116-86DD-859A0E4468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8" name="Content Placeholder 2">
            <a:extLst>
              <a:ext uri="{FF2B5EF4-FFF2-40B4-BE49-F238E27FC236}">
                <a16:creationId xmlns:a16="http://schemas.microsoft.com/office/drawing/2014/main" id="{235DC952-4CB3-244A-053B-DD4D837AD43C}"/>
              </a:ext>
            </a:extLst>
          </p:cNvPr>
          <p:cNvSpPr txBox="1">
            <a:spLocks/>
          </p:cNvSpPr>
          <p:nvPr/>
        </p:nvSpPr>
        <p:spPr>
          <a:xfrm>
            <a:off x="451082" y="1303378"/>
            <a:ext cx="11179989" cy="41175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500">
                <a:latin typeface="Arial"/>
                <a:cs typeface="Arial"/>
              </a:rPr>
              <a:t>Choose one of the benefits of a strong Rule of Law:</a:t>
            </a:r>
            <a:endParaRPr lang="en-US">
              <a:latin typeface="Aptos" panose="020B0004020202020204"/>
              <a:cs typeface="Arial"/>
            </a:endParaRPr>
          </a:p>
          <a:p>
            <a:pPr marL="0" indent="0" algn="ctr">
              <a:buNone/>
            </a:pPr>
            <a:endParaRPr lang="en-GB" sz="2500">
              <a:latin typeface="Arial"/>
              <a:cs typeface="Arial"/>
            </a:endParaRPr>
          </a:p>
          <a:p>
            <a:pPr marL="0" indent="0" algn="ctr">
              <a:buNone/>
            </a:pPr>
            <a:endParaRPr lang="en-GB" sz="2500">
              <a:latin typeface="Arial"/>
              <a:cs typeface="Arial"/>
            </a:endParaRPr>
          </a:p>
          <a:p>
            <a:pPr marL="0" indent="0" algn="ctr">
              <a:buNone/>
            </a:pPr>
            <a:endParaRPr lang="en-GB" sz="2500">
              <a:latin typeface="Arial"/>
              <a:cs typeface="Arial"/>
            </a:endParaRPr>
          </a:p>
          <a:p>
            <a:pPr marL="0" indent="0" algn="ctr">
              <a:buNone/>
            </a:pPr>
            <a:br>
              <a:rPr lang="en-GB" sz="2500" b="1">
                <a:latin typeface="Arial"/>
                <a:cs typeface="Arial"/>
              </a:rPr>
            </a:br>
            <a:endParaRPr lang="en-GB" sz="2500" b="1">
              <a:latin typeface="Arial"/>
              <a:cs typeface="Arial"/>
            </a:endParaRPr>
          </a:p>
        </p:txBody>
      </p:sp>
      <p:grpSp>
        <p:nvGrpSpPr>
          <p:cNvPr id="2" name="Group 1">
            <a:extLst>
              <a:ext uri="{FF2B5EF4-FFF2-40B4-BE49-F238E27FC236}">
                <a16:creationId xmlns:a16="http://schemas.microsoft.com/office/drawing/2014/main" id="{F7864257-528B-6745-B9B6-D0294418F235}"/>
              </a:ext>
            </a:extLst>
          </p:cNvPr>
          <p:cNvGrpSpPr/>
          <p:nvPr/>
        </p:nvGrpSpPr>
        <p:grpSpPr>
          <a:xfrm>
            <a:off x="2861185" y="1767348"/>
            <a:ext cx="1111046" cy="1464218"/>
            <a:chOff x="943896" y="1930369"/>
            <a:chExt cx="2475271" cy="3270895"/>
          </a:xfrm>
        </p:grpSpPr>
        <p:pic>
          <p:nvPicPr>
            <p:cNvPr id="10" name="Graphic 9" descr="User with solid fill">
              <a:extLst>
                <a:ext uri="{FF2B5EF4-FFF2-40B4-BE49-F238E27FC236}">
                  <a16:creationId xmlns:a16="http://schemas.microsoft.com/office/drawing/2014/main" id="{DE175EC4-AD38-7192-1AFE-57E4104902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8984" y="1930369"/>
              <a:ext cx="1812755" cy="1855653"/>
            </a:xfrm>
            <a:prstGeom prst="rect">
              <a:avLst/>
            </a:prstGeom>
          </p:spPr>
        </p:pic>
        <p:pic>
          <p:nvPicPr>
            <p:cNvPr id="16" name="Graphic 15" descr="Open hand with solid fill">
              <a:extLst>
                <a:ext uri="{FF2B5EF4-FFF2-40B4-BE49-F238E27FC236}">
                  <a16:creationId xmlns:a16="http://schemas.microsoft.com/office/drawing/2014/main" id="{C5B26D19-6206-76D0-4417-84335D2691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3896" y="2639961"/>
              <a:ext cx="2475271" cy="2561303"/>
            </a:xfrm>
            <a:prstGeom prst="rect">
              <a:avLst/>
            </a:prstGeom>
          </p:spPr>
        </p:pic>
      </p:grpSp>
      <p:pic>
        <p:nvPicPr>
          <p:cNvPr id="19" name="Graphic 18" descr="Raised hand with solid fill">
            <a:extLst>
              <a:ext uri="{FF2B5EF4-FFF2-40B4-BE49-F238E27FC236}">
                <a16:creationId xmlns:a16="http://schemas.microsoft.com/office/drawing/2014/main" id="{7E8AA684-2D35-8233-2C63-90536F9D28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7510" y="1821611"/>
            <a:ext cx="1221657" cy="1270817"/>
          </a:xfrm>
          <a:prstGeom prst="rect">
            <a:avLst/>
          </a:prstGeom>
        </p:spPr>
      </p:pic>
      <p:sp>
        <p:nvSpPr>
          <p:cNvPr id="30" name="Rectangle: Rounded Corners 29">
            <a:extLst>
              <a:ext uri="{FF2B5EF4-FFF2-40B4-BE49-F238E27FC236}">
                <a16:creationId xmlns:a16="http://schemas.microsoft.com/office/drawing/2014/main" id="{367F1FCA-F64C-9EC3-A126-70398D97A9FB}"/>
              </a:ext>
            </a:extLst>
          </p:cNvPr>
          <p:cNvSpPr/>
          <p:nvPr/>
        </p:nvSpPr>
        <p:spPr>
          <a:xfrm>
            <a:off x="151116" y="1978800"/>
            <a:ext cx="1308393" cy="1782051"/>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latin typeface="Poppins SemiBold"/>
                <a:cs typeface="Poppins SemiBold"/>
              </a:rPr>
              <a:t>The rule of law aims to...</a:t>
            </a:r>
          </a:p>
        </p:txBody>
      </p:sp>
      <p:pic>
        <p:nvPicPr>
          <p:cNvPr id="3" name="Graphic 2" descr="Scales of justice with solid fill">
            <a:extLst>
              <a:ext uri="{FF2B5EF4-FFF2-40B4-BE49-F238E27FC236}">
                <a16:creationId xmlns:a16="http://schemas.microsoft.com/office/drawing/2014/main" id="{2D9DB2D4-D008-B614-C048-1C63A602B71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43290" y="1764102"/>
            <a:ext cx="1086929" cy="1115683"/>
          </a:xfrm>
          <a:prstGeom prst="rect">
            <a:avLst/>
          </a:prstGeom>
        </p:spPr>
      </p:pic>
      <p:sp>
        <p:nvSpPr>
          <p:cNvPr id="6" name="Rectangle: Rounded Corners 5">
            <a:extLst>
              <a:ext uri="{FF2B5EF4-FFF2-40B4-BE49-F238E27FC236}">
                <a16:creationId xmlns:a16="http://schemas.microsoft.com/office/drawing/2014/main" id="{E900B9A0-51D4-5999-F0E0-A167E4CE1C69}"/>
              </a:ext>
            </a:extLst>
          </p:cNvPr>
          <p:cNvSpPr/>
          <p:nvPr/>
        </p:nvSpPr>
        <p:spPr>
          <a:xfrm>
            <a:off x="670612" y="4323752"/>
            <a:ext cx="10853066" cy="2192631"/>
          </a:xfrm>
          <a:prstGeom prst="roundRect">
            <a:avLst/>
          </a:prstGeom>
          <a:no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Arial"/>
                <a:cs typeface="Poppins SemiBold"/>
              </a:rPr>
              <a:t>Imagine you are trying to convince your friend that the rule of law benefits all of us. </a:t>
            </a:r>
            <a:br>
              <a:rPr lang="en-GB" sz="2000" b="1">
                <a:latin typeface="Arial"/>
                <a:cs typeface="Poppins SemiBold"/>
              </a:rPr>
            </a:br>
            <a:r>
              <a:rPr lang="en-GB" sz="2000" b="1">
                <a:solidFill>
                  <a:schemeClr val="tx1"/>
                </a:solidFill>
                <a:latin typeface="Arial"/>
                <a:cs typeface="Poppins SemiBold"/>
              </a:rPr>
              <a:t>Write a short paragraph:</a:t>
            </a:r>
            <a:br>
              <a:rPr lang="en-GB" sz="2000" b="1">
                <a:latin typeface="Arial"/>
                <a:cs typeface="Poppins SemiBold"/>
              </a:rPr>
            </a:br>
            <a:r>
              <a:rPr lang="en-GB" sz="2000">
                <a:solidFill>
                  <a:schemeClr val="tx1"/>
                </a:solidFill>
                <a:latin typeface="Arial"/>
                <a:cs typeface="Poppins SemiBold"/>
              </a:rPr>
              <a:t>1. Why does this aim matter for our common good?</a:t>
            </a:r>
            <a:endParaRPr lang="en-US" sz="2000">
              <a:solidFill>
                <a:schemeClr val="tx1"/>
              </a:solidFill>
              <a:latin typeface="Arial"/>
              <a:cs typeface="Arial"/>
            </a:endParaRPr>
          </a:p>
          <a:p>
            <a:pPr algn="ctr"/>
            <a:r>
              <a:rPr lang="en-GB" sz="2000">
                <a:solidFill>
                  <a:schemeClr val="tx1"/>
                </a:solidFill>
                <a:latin typeface="Arial"/>
                <a:cs typeface="Poppins SemiBold"/>
              </a:rPr>
              <a:t>2. Where do you see this aim playing a role in everyday life?</a:t>
            </a:r>
          </a:p>
          <a:p>
            <a:pPr algn="ctr"/>
            <a:r>
              <a:rPr lang="en-GB" sz="2000">
                <a:solidFill>
                  <a:schemeClr val="tx1"/>
                </a:solidFill>
                <a:latin typeface="Arial"/>
                <a:cs typeface="Poppins SemiBold"/>
              </a:rPr>
              <a:t>3. What could happen if this aim wasn't protected?</a:t>
            </a:r>
          </a:p>
        </p:txBody>
      </p:sp>
      <p:pic>
        <p:nvPicPr>
          <p:cNvPr id="13" name="Graphic 12" descr="Pen with solid fill">
            <a:extLst>
              <a:ext uri="{FF2B5EF4-FFF2-40B4-BE49-F238E27FC236}">
                <a16:creationId xmlns:a16="http://schemas.microsoft.com/office/drawing/2014/main" id="{0F455937-AB43-C46B-B5AD-1729CCC6EB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63906" y="5348071"/>
            <a:ext cx="914400" cy="914400"/>
          </a:xfrm>
          <a:prstGeom prst="rect">
            <a:avLst/>
          </a:prstGeom>
        </p:spPr>
      </p:pic>
    </p:spTree>
    <p:extLst>
      <p:ext uri="{BB962C8B-B14F-4D97-AF65-F5344CB8AC3E}">
        <p14:creationId xmlns:p14="http://schemas.microsoft.com/office/powerpoint/2010/main" val="213358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02D68-404F-F8C1-10B2-B50B83092A21}"/>
            </a:ext>
          </a:extLst>
        </p:cNvPr>
        <p:cNvGrpSpPr/>
        <p:nvPr/>
      </p:nvGrpSpPr>
      <p:grpSpPr>
        <a:xfrm>
          <a:off x="0" y="0"/>
          <a:ext cx="0" cy="0"/>
          <a:chOff x="0" y="0"/>
          <a:chExt cx="0" cy="0"/>
        </a:xfrm>
      </p:grpSpPr>
      <p:pic>
        <p:nvPicPr>
          <p:cNvPr id="2" name="Graphic 7" descr="Oblong speech bubble">
            <a:extLst>
              <a:ext uri="{FF2B5EF4-FFF2-40B4-BE49-F238E27FC236}">
                <a16:creationId xmlns:a16="http://schemas.microsoft.com/office/drawing/2014/main" id="{94ADCFB1-4EAF-437C-0633-281B17FF67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448735" y="1016096"/>
            <a:ext cx="9695552" cy="5789090"/>
          </a:xfrm>
          <a:prstGeom prst="rect">
            <a:avLst/>
          </a:prstGeom>
        </p:spPr>
      </p:pic>
      <p:pic>
        <p:nvPicPr>
          <p:cNvPr id="4" name="Graphic 4" descr="Girl wearing necklace">
            <a:extLst>
              <a:ext uri="{FF2B5EF4-FFF2-40B4-BE49-F238E27FC236}">
                <a16:creationId xmlns:a16="http://schemas.microsoft.com/office/drawing/2014/main" id="{8A22904C-2819-70DD-F22C-B4D8C4FCD1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477" y="1796220"/>
            <a:ext cx="1396402" cy="4661339"/>
          </a:xfrm>
          <a:prstGeom prst="rect">
            <a:avLst/>
          </a:prstGeom>
        </p:spPr>
      </p:pic>
      <p:sp>
        <p:nvSpPr>
          <p:cNvPr id="8" name="TextBox 9">
            <a:extLst>
              <a:ext uri="{FF2B5EF4-FFF2-40B4-BE49-F238E27FC236}">
                <a16:creationId xmlns:a16="http://schemas.microsoft.com/office/drawing/2014/main" id="{0E76A422-EFBE-98FB-4094-411B14AD05F4}"/>
              </a:ext>
            </a:extLst>
          </p:cNvPr>
          <p:cNvSpPr txBox="1"/>
          <p:nvPr/>
        </p:nvSpPr>
        <p:spPr>
          <a:xfrm>
            <a:off x="4694121" y="2423496"/>
            <a:ext cx="6465520"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i="1">
                <a:latin typeface="Arial"/>
                <a:cs typeface="Arial"/>
              </a:rPr>
              <a:t>Hi, I’m Charlie. I am 16 years old and am in Year 11.</a:t>
            </a:r>
            <a:br>
              <a:rPr lang="en-GB" sz="2800" i="1">
                <a:latin typeface="Arial"/>
                <a:cs typeface="Arial"/>
              </a:rPr>
            </a:br>
            <a:r>
              <a:rPr lang="en-GB" sz="2800" i="1">
                <a:latin typeface="Arial"/>
                <a:cs typeface="Arial"/>
              </a:rPr>
              <a:t>I’ve always thought laws had nothing to do with me unless I broke the law or did something really bad. </a:t>
            </a:r>
            <a:br>
              <a:rPr lang="en-GB" sz="2800" i="1">
                <a:latin typeface="Arial"/>
                <a:cs typeface="Arial"/>
              </a:rPr>
            </a:br>
            <a:r>
              <a:rPr lang="en-GB" sz="2800" i="1">
                <a:latin typeface="Arial"/>
                <a:cs typeface="Arial"/>
              </a:rPr>
              <a:t>Why would they matter to me? I don’t drive a car or work!</a:t>
            </a:r>
            <a:endParaRPr lang="en-GB" sz="2800">
              <a:latin typeface="Arial"/>
              <a:cs typeface="Arial"/>
            </a:endParaRPr>
          </a:p>
        </p:txBody>
      </p:sp>
      <p:pic>
        <p:nvPicPr>
          <p:cNvPr id="3" name="Picture 2">
            <a:extLst>
              <a:ext uri="{FF2B5EF4-FFF2-40B4-BE49-F238E27FC236}">
                <a16:creationId xmlns:a16="http://schemas.microsoft.com/office/drawing/2014/main" id="{19AB030F-7485-8FE8-139B-E4A8D5249E8B}"/>
              </a:ext>
            </a:extLst>
          </p:cNvPr>
          <p:cNvPicPr>
            <a:picLocks noChangeAspect="1"/>
          </p:cNvPicPr>
          <p:nvPr/>
        </p:nvPicPr>
        <p:blipFill>
          <a:blip r:embed="rId7"/>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51B9DBB4-3CEE-F2B6-57F0-24385BC4ACF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i="1"/>
          </a:p>
          <a:p>
            <a:r>
              <a:rPr lang="en-GB" sz="3600">
                <a:solidFill>
                  <a:srgbClr val="000000"/>
                </a:solidFill>
                <a:latin typeface="Poppins SemiBold"/>
                <a:cs typeface="Poppins SemiBold"/>
              </a:rPr>
              <a:t>Charlie's Day</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B1311B84-B721-88E6-E693-E8481A928CA5}"/>
              </a:ext>
            </a:extLst>
          </p:cNvPr>
          <p:cNvPicPr>
            <a:picLocks noChangeAspect="1"/>
          </p:cNvPicPr>
          <p:nvPr/>
        </p:nvPicPr>
        <p:blipFill>
          <a:blip r:embed="rId8"/>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A3CFB480-2DA9-ED74-357E-D643B0A853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027" y="83576"/>
            <a:ext cx="963562" cy="926691"/>
          </a:xfrm>
          <a:prstGeom prst="rect">
            <a:avLst/>
          </a:prstGeom>
        </p:spPr>
      </p:pic>
    </p:spTree>
    <p:extLst>
      <p:ext uri="{BB962C8B-B14F-4D97-AF65-F5344CB8AC3E}">
        <p14:creationId xmlns:p14="http://schemas.microsoft.com/office/powerpoint/2010/main" val="216249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D246-C672-4F55-67EA-C55811DC17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8B0329-519F-198C-3867-E33CC9B1331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A3D27ADF-A657-996A-A4DA-51CDF2A511C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p>
          <a:p>
            <a:r>
              <a:rPr lang="en-GB" sz="3600">
                <a:solidFill>
                  <a:srgbClr val="000000"/>
                </a:solidFill>
                <a:latin typeface="Poppins SemiBold"/>
                <a:cs typeface="Poppins SemiBold"/>
              </a:rPr>
              <a:t>Charlie's Day: AM</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EF27AAB3-CE25-1DC1-1959-F0D60B5113A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357429B3-1E92-ED96-2D10-7D55632054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5A05BF02-6C83-F545-C9DD-97CE60ED050C}"/>
              </a:ext>
            </a:extLst>
          </p:cNvPr>
          <p:cNvSpPr/>
          <p:nvPr/>
        </p:nvSpPr>
        <p:spPr>
          <a:xfrm>
            <a:off x="1688410" y="1377992"/>
            <a:ext cx="4295641" cy="22496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It’s Monday morning. Charlie gets woken by their alarm, heads downstairs, pours a bowl of chocolate cereal and finishes off their homework. </a:t>
            </a:r>
            <a:endParaRPr lang="en-US" sz="2000"/>
          </a:p>
        </p:txBody>
      </p:sp>
      <p:sp>
        <p:nvSpPr>
          <p:cNvPr id="8" name="Rectangle: Rounded Corners 7">
            <a:extLst>
              <a:ext uri="{FF2B5EF4-FFF2-40B4-BE49-F238E27FC236}">
                <a16:creationId xmlns:a16="http://schemas.microsoft.com/office/drawing/2014/main" id="{4E844DC2-862D-072C-E439-82F71A0EDB10}"/>
              </a:ext>
            </a:extLst>
          </p:cNvPr>
          <p:cNvSpPr/>
          <p:nvPr/>
        </p:nvSpPr>
        <p:spPr>
          <a:xfrm>
            <a:off x="7599182" y="1382066"/>
            <a:ext cx="4295641" cy="2262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At 8am Charlie heads out and walks to the bus stop, then catches the bus to school. </a:t>
            </a:r>
          </a:p>
        </p:txBody>
      </p:sp>
      <p:sp>
        <p:nvSpPr>
          <p:cNvPr id="10" name="Rectangle: Rounded Corners 9">
            <a:extLst>
              <a:ext uri="{FF2B5EF4-FFF2-40B4-BE49-F238E27FC236}">
                <a16:creationId xmlns:a16="http://schemas.microsoft.com/office/drawing/2014/main" id="{4CA01719-2855-9240-9EEC-B6A6A87758B2}"/>
              </a:ext>
            </a:extLst>
          </p:cNvPr>
          <p:cNvSpPr/>
          <p:nvPr/>
        </p:nvSpPr>
        <p:spPr>
          <a:xfrm>
            <a:off x="1701110" y="4171992"/>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The school day starts with tutor time and then Charlie heads off for Maths followed by PE. </a:t>
            </a:r>
          </a:p>
        </p:txBody>
      </p:sp>
      <p:sp>
        <p:nvSpPr>
          <p:cNvPr id="11" name="Rectangle: Rounded Corners 10">
            <a:extLst>
              <a:ext uri="{FF2B5EF4-FFF2-40B4-BE49-F238E27FC236}">
                <a16:creationId xmlns:a16="http://schemas.microsoft.com/office/drawing/2014/main" id="{0CE0BD98-2591-A39D-2176-552D94D9F455}"/>
              </a:ext>
            </a:extLst>
          </p:cNvPr>
          <p:cNvSpPr/>
          <p:nvPr/>
        </p:nvSpPr>
        <p:spPr>
          <a:xfrm>
            <a:off x="7610204" y="4171033"/>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After PE it’s break time followed by science, then lunch. </a:t>
            </a:r>
          </a:p>
        </p:txBody>
      </p:sp>
      <p:pic>
        <p:nvPicPr>
          <p:cNvPr id="2" name="Graphic 1" descr="Bus with solid fill">
            <a:extLst>
              <a:ext uri="{FF2B5EF4-FFF2-40B4-BE49-F238E27FC236}">
                <a16:creationId xmlns:a16="http://schemas.microsoft.com/office/drawing/2014/main" id="{A549586D-41E2-05DC-89A8-646BA47848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90953" y="1914400"/>
            <a:ext cx="1168400" cy="1168400"/>
          </a:xfrm>
          <a:prstGeom prst="rect">
            <a:avLst/>
          </a:prstGeom>
        </p:spPr>
      </p:pic>
      <p:pic>
        <p:nvPicPr>
          <p:cNvPr id="16" name="Graphic 15" descr="Bowl with solid fill">
            <a:extLst>
              <a:ext uri="{FF2B5EF4-FFF2-40B4-BE49-F238E27FC236}">
                <a16:creationId xmlns:a16="http://schemas.microsoft.com/office/drawing/2014/main" id="{05F3A7E9-6225-DB1B-AEF4-33636C23B2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182" y="1915550"/>
            <a:ext cx="1168400" cy="1168400"/>
          </a:xfrm>
          <a:prstGeom prst="rect">
            <a:avLst/>
          </a:prstGeom>
        </p:spPr>
      </p:pic>
      <p:pic>
        <p:nvPicPr>
          <p:cNvPr id="18" name="Graphic 17" descr="Lunch Box with solid fill">
            <a:extLst>
              <a:ext uri="{FF2B5EF4-FFF2-40B4-BE49-F238E27FC236}">
                <a16:creationId xmlns:a16="http://schemas.microsoft.com/office/drawing/2014/main" id="{3FF4CAC8-B236-3F55-03D2-2579353622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89581" y="4731943"/>
            <a:ext cx="1168400" cy="1168400"/>
          </a:xfrm>
          <a:prstGeom prst="rect">
            <a:avLst/>
          </a:prstGeom>
        </p:spPr>
      </p:pic>
      <p:pic>
        <p:nvPicPr>
          <p:cNvPr id="20" name="Graphic 19" descr="Mathematics with solid fill">
            <a:extLst>
              <a:ext uri="{FF2B5EF4-FFF2-40B4-BE49-F238E27FC236}">
                <a16:creationId xmlns:a16="http://schemas.microsoft.com/office/drawing/2014/main" id="{09658CD7-7A4A-0A26-097C-EEF9A54C274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0572" y="4736485"/>
            <a:ext cx="1168400" cy="1168400"/>
          </a:xfrm>
          <a:prstGeom prst="rect">
            <a:avLst/>
          </a:prstGeom>
        </p:spPr>
      </p:pic>
      <p:sp>
        <p:nvSpPr>
          <p:cNvPr id="23" name="Rectangle: Rounded Corners 22">
            <a:extLst>
              <a:ext uri="{FF2B5EF4-FFF2-40B4-BE49-F238E27FC236}">
                <a16:creationId xmlns:a16="http://schemas.microsoft.com/office/drawing/2014/main" id="{6B4F8B6A-B228-4352-9CB4-AD3264982E97}"/>
              </a:ext>
            </a:extLst>
          </p:cNvPr>
          <p:cNvSpPr/>
          <p:nvPr/>
        </p:nvSpPr>
        <p:spPr>
          <a:xfrm>
            <a:off x="2280944" y="1926488"/>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Food (Promotion and Placement) (England) Regulations 2021</a:t>
            </a:r>
            <a:endParaRPr lang="en-US"/>
          </a:p>
        </p:txBody>
      </p:sp>
      <p:sp>
        <p:nvSpPr>
          <p:cNvPr id="26" name="Rectangle: Rounded Corners 25">
            <a:extLst>
              <a:ext uri="{FF2B5EF4-FFF2-40B4-BE49-F238E27FC236}">
                <a16:creationId xmlns:a16="http://schemas.microsoft.com/office/drawing/2014/main" id="{C28198F9-26F2-BC94-5A31-7BAEBAB4034F}"/>
              </a:ext>
            </a:extLst>
          </p:cNvPr>
          <p:cNvSpPr/>
          <p:nvPr/>
        </p:nvSpPr>
        <p:spPr>
          <a:xfrm>
            <a:off x="8188178" y="1944764"/>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Road Traffic Act 1988</a:t>
            </a:r>
            <a:endParaRPr lang="en-US"/>
          </a:p>
        </p:txBody>
      </p:sp>
      <p:sp>
        <p:nvSpPr>
          <p:cNvPr id="29" name="Rectangle: Rounded Corners 28">
            <a:extLst>
              <a:ext uri="{FF2B5EF4-FFF2-40B4-BE49-F238E27FC236}">
                <a16:creationId xmlns:a16="http://schemas.microsoft.com/office/drawing/2014/main" id="{438AEA35-A4A2-4464-D41C-F1E1E24E2069}"/>
              </a:ext>
            </a:extLst>
          </p:cNvPr>
          <p:cNvSpPr/>
          <p:nvPr/>
        </p:nvSpPr>
        <p:spPr>
          <a:xfrm>
            <a:off x="2257063" y="4751249"/>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Education Act 1996 </a:t>
            </a:r>
            <a:endParaRPr lang="en-US"/>
          </a:p>
        </p:txBody>
      </p:sp>
      <p:sp>
        <p:nvSpPr>
          <p:cNvPr id="31" name="Rectangle: Rounded Corners 30">
            <a:extLst>
              <a:ext uri="{FF2B5EF4-FFF2-40B4-BE49-F238E27FC236}">
                <a16:creationId xmlns:a16="http://schemas.microsoft.com/office/drawing/2014/main" id="{97C6EF7C-68AD-B6E7-D0F6-A2DC2AD30DA7}"/>
              </a:ext>
            </a:extLst>
          </p:cNvPr>
          <p:cNvSpPr/>
          <p:nvPr/>
        </p:nvSpPr>
        <p:spPr>
          <a:xfrm>
            <a:off x="8175263" y="4725418"/>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School Premises (England) regulations 2012</a:t>
            </a:r>
            <a:endParaRPr lang="en-US"/>
          </a:p>
        </p:txBody>
      </p:sp>
    </p:spTree>
    <p:extLst>
      <p:ext uri="{BB962C8B-B14F-4D97-AF65-F5344CB8AC3E}">
        <p14:creationId xmlns:p14="http://schemas.microsoft.com/office/powerpoint/2010/main" val="7742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23" grpId="0" animBg="1"/>
      <p:bldP spid="26" grpId="0" animBg="1"/>
      <p:bldP spid="29"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697A-81E0-F9AA-AF5F-73E846414D3C}"/>
            </a:ext>
          </a:extLst>
        </p:cNvPr>
        <p:cNvGrpSpPr/>
        <p:nvPr/>
      </p:nvGrpSpPr>
      <p:grpSpPr>
        <a:xfrm>
          <a:off x="0" y="0"/>
          <a:ext cx="0" cy="0"/>
          <a:chOff x="0" y="0"/>
          <a:chExt cx="0" cy="0"/>
        </a:xfrm>
      </p:grpSpPr>
      <p:pic>
        <p:nvPicPr>
          <p:cNvPr id="15" name="Graphic 14" descr="Latte Cup with solid fill">
            <a:extLst>
              <a:ext uri="{FF2B5EF4-FFF2-40B4-BE49-F238E27FC236}">
                <a16:creationId xmlns:a16="http://schemas.microsoft.com/office/drawing/2014/main" id="{93AFC0C3-7470-ECB7-FE7A-FCA7EB3E22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563" y="4777088"/>
            <a:ext cx="1211450" cy="1237281"/>
          </a:xfrm>
          <a:prstGeom prst="rect">
            <a:avLst/>
          </a:prstGeom>
        </p:spPr>
      </p:pic>
      <p:pic>
        <p:nvPicPr>
          <p:cNvPr id="4" name="Graphic 3" descr="Briefcase with solid fill">
            <a:extLst>
              <a:ext uri="{FF2B5EF4-FFF2-40B4-BE49-F238E27FC236}">
                <a16:creationId xmlns:a16="http://schemas.microsoft.com/office/drawing/2014/main" id="{9191251A-07C5-4EF1-5ECE-8CD24F2BFB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9598" y="1791546"/>
            <a:ext cx="1211451" cy="1185621"/>
          </a:xfrm>
          <a:prstGeom prst="rect">
            <a:avLst/>
          </a:prstGeom>
        </p:spPr>
      </p:pic>
      <p:pic>
        <p:nvPicPr>
          <p:cNvPr id="3" name="Picture 2">
            <a:extLst>
              <a:ext uri="{FF2B5EF4-FFF2-40B4-BE49-F238E27FC236}">
                <a16:creationId xmlns:a16="http://schemas.microsoft.com/office/drawing/2014/main" id="{59F1A16E-7234-F1BA-6159-DCD5CD68A2B3}"/>
              </a:ext>
            </a:extLst>
          </p:cNvPr>
          <p:cNvPicPr>
            <a:picLocks noChangeAspect="1"/>
          </p:cNvPicPr>
          <p:nvPr/>
        </p:nvPicPr>
        <p:blipFill>
          <a:blip r:embed="rId7"/>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645D3E2E-1A24-17E8-C6BB-C25753C3050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p>
          <a:p>
            <a:r>
              <a:rPr lang="en-GB" sz="3600">
                <a:solidFill>
                  <a:srgbClr val="000000"/>
                </a:solidFill>
                <a:latin typeface="Poppins SemiBold"/>
                <a:cs typeface="Poppins SemiBold"/>
              </a:rPr>
              <a:t>Charlie's Day: PM</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48C1C92F-66DA-A206-2F76-2CB7CD756033}"/>
              </a:ext>
            </a:extLst>
          </p:cNvPr>
          <p:cNvPicPr>
            <a:picLocks noChangeAspect="1"/>
          </p:cNvPicPr>
          <p:nvPr/>
        </p:nvPicPr>
        <p:blipFill>
          <a:blip r:embed="rId8"/>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7D58A022-E12E-0845-DED0-FD98DEE55A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720A180C-5B7D-62A1-676C-52AE6AAAC988}"/>
              </a:ext>
            </a:extLst>
          </p:cNvPr>
          <p:cNvSpPr/>
          <p:nvPr/>
        </p:nvSpPr>
        <p:spPr>
          <a:xfrm>
            <a:off x="1688410" y="1377992"/>
            <a:ext cx="4295641" cy="22496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After school Charlie attends an event organised by the careers office. </a:t>
            </a:r>
            <a:endParaRPr lang="en-US" sz="2400"/>
          </a:p>
        </p:txBody>
      </p:sp>
      <p:sp>
        <p:nvSpPr>
          <p:cNvPr id="8" name="Rectangle: Rounded Corners 7">
            <a:extLst>
              <a:ext uri="{FF2B5EF4-FFF2-40B4-BE49-F238E27FC236}">
                <a16:creationId xmlns:a16="http://schemas.microsoft.com/office/drawing/2014/main" id="{833A2F57-A7A8-590B-B70D-CEACD079BB95}"/>
              </a:ext>
            </a:extLst>
          </p:cNvPr>
          <p:cNvSpPr/>
          <p:nvPr/>
        </p:nvSpPr>
        <p:spPr>
          <a:xfrm>
            <a:off x="7599182" y="1382066"/>
            <a:ext cx="4295641" cy="2262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Charlie can’t stay long at the careers event as they have to get to their part-time job.</a:t>
            </a:r>
            <a:endParaRPr lang="en-US" sz="2000"/>
          </a:p>
        </p:txBody>
      </p:sp>
      <p:sp>
        <p:nvSpPr>
          <p:cNvPr id="10" name="Rectangle: Rounded Corners 9">
            <a:extLst>
              <a:ext uri="{FF2B5EF4-FFF2-40B4-BE49-F238E27FC236}">
                <a16:creationId xmlns:a16="http://schemas.microsoft.com/office/drawing/2014/main" id="{FBE399DF-76AB-FD0B-0CA0-16E1BDE78BFB}"/>
              </a:ext>
            </a:extLst>
          </p:cNvPr>
          <p:cNvSpPr/>
          <p:nvPr/>
        </p:nvSpPr>
        <p:spPr>
          <a:xfrm>
            <a:off x="1701110" y="4171992"/>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 Charlie works in a local café for a couple of hours after school on a Monday and all day on a Saturday. </a:t>
            </a:r>
          </a:p>
        </p:txBody>
      </p:sp>
      <p:sp>
        <p:nvSpPr>
          <p:cNvPr id="11" name="Rectangle: Rounded Corners 10">
            <a:extLst>
              <a:ext uri="{FF2B5EF4-FFF2-40B4-BE49-F238E27FC236}">
                <a16:creationId xmlns:a16="http://schemas.microsoft.com/office/drawing/2014/main" id="{A095A784-11BF-BCF1-7EF3-03C65F2A2FAB}"/>
              </a:ext>
            </a:extLst>
          </p:cNvPr>
          <p:cNvSpPr/>
          <p:nvPr/>
        </p:nvSpPr>
        <p:spPr>
          <a:xfrm>
            <a:off x="7610204" y="4171033"/>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Charlie’s step-dad collects them afterwork. Once Charlie gets home, they spend some time browsing social media. They then grab a quick dinner before heading to bed.</a:t>
            </a:r>
          </a:p>
        </p:txBody>
      </p:sp>
      <p:sp>
        <p:nvSpPr>
          <p:cNvPr id="23" name="Rectangle: Rounded Corners 22">
            <a:extLst>
              <a:ext uri="{FF2B5EF4-FFF2-40B4-BE49-F238E27FC236}">
                <a16:creationId xmlns:a16="http://schemas.microsoft.com/office/drawing/2014/main" id="{1E2B45E7-A4FE-60FD-9B26-3265D1E211B1}"/>
              </a:ext>
            </a:extLst>
          </p:cNvPr>
          <p:cNvSpPr/>
          <p:nvPr/>
        </p:nvSpPr>
        <p:spPr>
          <a:xfrm>
            <a:off x="2271440" y="1874124"/>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Education (Careers Guidance in Schools) Act 2022</a:t>
            </a:r>
            <a:endParaRPr lang="en-US"/>
          </a:p>
        </p:txBody>
      </p:sp>
      <p:sp>
        <p:nvSpPr>
          <p:cNvPr id="26" name="Rectangle: Rounded Corners 25">
            <a:extLst>
              <a:ext uri="{FF2B5EF4-FFF2-40B4-BE49-F238E27FC236}">
                <a16:creationId xmlns:a16="http://schemas.microsoft.com/office/drawing/2014/main" id="{04EE55EF-698B-F456-55A3-66BFD26CFE1A}"/>
              </a:ext>
            </a:extLst>
          </p:cNvPr>
          <p:cNvSpPr/>
          <p:nvPr/>
        </p:nvSpPr>
        <p:spPr>
          <a:xfrm>
            <a:off x="8160886" y="1923966"/>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Children and Young Persons Act 1933</a:t>
            </a:r>
            <a:endParaRPr lang="en-US"/>
          </a:p>
        </p:txBody>
      </p:sp>
      <p:sp>
        <p:nvSpPr>
          <p:cNvPr id="29" name="Rectangle: Rounded Corners 28">
            <a:extLst>
              <a:ext uri="{FF2B5EF4-FFF2-40B4-BE49-F238E27FC236}">
                <a16:creationId xmlns:a16="http://schemas.microsoft.com/office/drawing/2014/main" id="{8BB482B8-3882-D78E-E804-77331D36A05A}"/>
              </a:ext>
            </a:extLst>
          </p:cNvPr>
          <p:cNvSpPr/>
          <p:nvPr/>
        </p:nvSpPr>
        <p:spPr>
          <a:xfrm>
            <a:off x="2257063" y="4728989"/>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Food Safety Act 1990</a:t>
            </a:r>
            <a:endParaRPr lang="en-US"/>
          </a:p>
        </p:txBody>
      </p:sp>
      <p:sp>
        <p:nvSpPr>
          <p:cNvPr id="31" name="Rectangle: Rounded Corners 30">
            <a:extLst>
              <a:ext uri="{FF2B5EF4-FFF2-40B4-BE49-F238E27FC236}">
                <a16:creationId xmlns:a16="http://schemas.microsoft.com/office/drawing/2014/main" id="{E7B6C4FD-A6D3-69E0-752D-8ACF81C9BE47}"/>
              </a:ext>
            </a:extLst>
          </p:cNvPr>
          <p:cNvSpPr/>
          <p:nvPr/>
        </p:nvSpPr>
        <p:spPr>
          <a:xfrm>
            <a:off x="8187963" y="4783143"/>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ea typeface="+mn-lt"/>
                <a:cs typeface="Poppins SemiBold"/>
              </a:rPr>
              <a:t>The Online Safety Act 2023</a:t>
            </a:r>
            <a:endParaRPr lang="en-US"/>
          </a:p>
        </p:txBody>
      </p:sp>
      <p:pic>
        <p:nvPicPr>
          <p:cNvPr id="12" name="Graphic 11" descr="CheckList with solid fill">
            <a:extLst>
              <a:ext uri="{FF2B5EF4-FFF2-40B4-BE49-F238E27FC236}">
                <a16:creationId xmlns:a16="http://schemas.microsoft.com/office/drawing/2014/main" id="{5DFC5E2F-5E8D-D189-8B13-79FC20E602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1187" y="1881648"/>
            <a:ext cx="1219200" cy="1206500"/>
          </a:xfrm>
          <a:prstGeom prst="rect">
            <a:avLst/>
          </a:prstGeom>
        </p:spPr>
      </p:pic>
      <p:pic>
        <p:nvPicPr>
          <p:cNvPr id="17" name="Graphic 16" descr="Online meeting with solid fill">
            <a:extLst>
              <a:ext uri="{FF2B5EF4-FFF2-40B4-BE49-F238E27FC236}">
                <a16:creationId xmlns:a16="http://schemas.microsoft.com/office/drawing/2014/main" id="{92A51942-EACC-55D5-BC37-A6AFC6D005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91006" y="4699000"/>
            <a:ext cx="1219200" cy="1219200"/>
          </a:xfrm>
          <a:prstGeom prst="rect">
            <a:avLst/>
          </a:prstGeom>
        </p:spPr>
      </p:pic>
    </p:spTree>
    <p:extLst>
      <p:ext uri="{BB962C8B-B14F-4D97-AF65-F5344CB8AC3E}">
        <p14:creationId xmlns:p14="http://schemas.microsoft.com/office/powerpoint/2010/main" val="3543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23" grpId="0" animBg="1"/>
      <p:bldP spid="26" grpId="0" animBg="1"/>
      <p:bldP spid="29"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C00C-071F-73A8-78E4-C3F716A43CE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0564A8-B4D0-C108-DE62-EC345A970568}"/>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5BBC1D42-9A82-5A14-8EB8-F3507F9FE2A8}"/>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Charlie's Day</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F50F241A-782C-BBB8-E0DD-500BCD16DDF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F7C10D7E-F34B-CCAE-CC57-5A05F1E873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5" name="Graphic 4" descr="Man wearing necklace">
            <a:extLst>
              <a:ext uri="{FF2B5EF4-FFF2-40B4-BE49-F238E27FC236}">
                <a16:creationId xmlns:a16="http://schemas.microsoft.com/office/drawing/2014/main" id="{20C15414-8DF4-639B-F4FA-C835F4319F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0970" y="1310199"/>
            <a:ext cx="2283319" cy="5083267"/>
          </a:xfrm>
          <a:prstGeom prst="rect">
            <a:avLst/>
          </a:prstGeom>
        </p:spPr>
      </p:pic>
      <p:sp>
        <p:nvSpPr>
          <p:cNvPr id="10" name="TextBox 9">
            <a:extLst>
              <a:ext uri="{FF2B5EF4-FFF2-40B4-BE49-F238E27FC236}">
                <a16:creationId xmlns:a16="http://schemas.microsoft.com/office/drawing/2014/main" id="{BE334B2C-665A-E7A0-5C8C-621F45889A86}"/>
              </a:ext>
            </a:extLst>
          </p:cNvPr>
          <p:cNvSpPr txBox="1"/>
          <p:nvPr/>
        </p:nvSpPr>
        <p:spPr>
          <a:xfrm>
            <a:off x="3773969" y="1546478"/>
            <a:ext cx="7385671" cy="4618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70000"/>
              </a:lnSpc>
              <a:spcBef>
                <a:spcPts val="1000"/>
              </a:spcBef>
            </a:pPr>
            <a:r>
              <a:rPr lang="en-GB" sz="2400" i="1">
                <a:latin typeface="Arial"/>
                <a:cs typeface="Segoe UI"/>
              </a:rPr>
              <a:t>Hi, I’m Charlie. I am 18 years old and in my final year of college.</a:t>
            </a:r>
            <a:br>
              <a:rPr lang="en-GB" sz="2400" i="1">
                <a:latin typeface="Arial"/>
                <a:cs typeface="Segoe UI"/>
              </a:rPr>
            </a:br>
            <a:br>
              <a:rPr lang="en-GB" sz="2400" i="1">
                <a:latin typeface="Arial"/>
                <a:cs typeface="Segoe UI"/>
              </a:rPr>
            </a:br>
            <a:r>
              <a:rPr lang="en-GB" sz="2400" i="1">
                <a:latin typeface="Arial"/>
                <a:cs typeface="Segoe UI"/>
              </a:rPr>
              <a:t>I used to think the law only mattered if you broke it or did something wrong. </a:t>
            </a:r>
            <a:br>
              <a:rPr lang="en-GB" sz="2400" i="1">
                <a:latin typeface="Arial"/>
                <a:cs typeface="Segoe UI"/>
              </a:rPr>
            </a:br>
            <a:br>
              <a:rPr lang="en-GB" sz="2400" i="1">
                <a:latin typeface="Arial"/>
                <a:cs typeface="Segoe UI"/>
              </a:rPr>
            </a:br>
            <a:r>
              <a:rPr lang="en-GB" sz="2400" i="1">
                <a:latin typeface="Arial"/>
                <a:cs typeface="Segoe UI"/>
              </a:rPr>
              <a:t>But most of the time, the law is shaping everyday things I don't even notice – before things go wrong.</a:t>
            </a:r>
            <a:br>
              <a:rPr lang="en-GB" sz="2400" i="1">
                <a:latin typeface="Arial"/>
                <a:cs typeface="Segoe UI"/>
              </a:rPr>
            </a:br>
            <a:br>
              <a:rPr lang="en-GB" sz="2400" i="1">
                <a:latin typeface="Arial"/>
                <a:cs typeface="Segoe UI"/>
              </a:rPr>
            </a:br>
            <a:r>
              <a:rPr lang="en-GB" sz="2400" i="1">
                <a:latin typeface="Arial"/>
                <a:cs typeface="Segoe UI"/>
              </a:rPr>
              <a:t>As we go through my day, try and pinpoint:</a:t>
            </a:r>
          </a:p>
          <a:p>
            <a:pPr marL="514350" indent="-514350">
              <a:lnSpc>
                <a:spcPct val="70000"/>
              </a:lnSpc>
              <a:spcBef>
                <a:spcPts val="1000"/>
              </a:spcBef>
              <a:buAutoNum type="arabicPeriod"/>
            </a:pPr>
            <a:r>
              <a:rPr lang="en-GB" sz="2400" b="1">
                <a:latin typeface="Arial"/>
                <a:cs typeface="Segoe UI"/>
              </a:rPr>
              <a:t>What laws apply?</a:t>
            </a:r>
          </a:p>
          <a:p>
            <a:pPr marL="514350" indent="-514350">
              <a:lnSpc>
                <a:spcPct val="70000"/>
              </a:lnSpc>
              <a:spcBef>
                <a:spcPts val="1000"/>
              </a:spcBef>
              <a:buAutoNum type="arabicPeriod"/>
            </a:pPr>
            <a:r>
              <a:rPr lang="en-GB" sz="2400" b="1">
                <a:latin typeface="Arial"/>
                <a:cs typeface="Segoe UI"/>
              </a:rPr>
              <a:t>Who do they protect or what purpose do they serve?</a:t>
            </a:r>
          </a:p>
          <a:p>
            <a:pPr marL="514350" indent="-514350">
              <a:lnSpc>
                <a:spcPct val="70000"/>
              </a:lnSpc>
              <a:spcBef>
                <a:spcPts val="1000"/>
              </a:spcBef>
              <a:buAutoNum type="arabicPeriod"/>
            </a:pPr>
            <a:r>
              <a:rPr lang="en-GB" sz="2400" b="1">
                <a:latin typeface="Arial"/>
                <a:cs typeface="Segoe UI"/>
              </a:rPr>
              <a:t>Decide whether the laws go far enough or whether they create tensions (e.g. fairness vs practicality, safety vs freedom).</a:t>
            </a:r>
          </a:p>
        </p:txBody>
      </p:sp>
    </p:spTree>
    <p:extLst>
      <p:ext uri="{BB962C8B-B14F-4D97-AF65-F5344CB8AC3E}">
        <p14:creationId xmlns:p14="http://schemas.microsoft.com/office/powerpoint/2010/main" val="239269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9CA5F-FA60-55D1-7616-09D1AD297D67}"/>
            </a:ext>
          </a:extLst>
        </p:cNvPr>
        <p:cNvGrpSpPr/>
        <p:nvPr/>
      </p:nvGrpSpPr>
      <p:grpSpPr>
        <a:xfrm>
          <a:off x="0" y="0"/>
          <a:ext cx="0" cy="0"/>
          <a:chOff x="0" y="0"/>
          <a:chExt cx="0" cy="0"/>
        </a:xfrm>
      </p:grpSpPr>
      <p:pic>
        <p:nvPicPr>
          <p:cNvPr id="14" name="Graphic 13" descr="Graduation cap with solid fill">
            <a:extLst>
              <a:ext uri="{FF2B5EF4-FFF2-40B4-BE49-F238E27FC236}">
                <a16:creationId xmlns:a16="http://schemas.microsoft.com/office/drawing/2014/main" id="{B5939517-B9BA-D60E-CFF8-DA452F3132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3220" y="4643804"/>
            <a:ext cx="1345394" cy="1472046"/>
          </a:xfrm>
          <a:prstGeom prst="rect">
            <a:avLst/>
          </a:prstGeom>
        </p:spPr>
      </p:pic>
      <p:pic>
        <p:nvPicPr>
          <p:cNvPr id="12" name="Graphic 11" descr="Classroom with solid fill">
            <a:extLst>
              <a:ext uri="{FF2B5EF4-FFF2-40B4-BE49-F238E27FC236}">
                <a16:creationId xmlns:a16="http://schemas.microsoft.com/office/drawing/2014/main" id="{C933FC4B-5AF5-9C48-50DE-34C013D916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180" y="4714656"/>
            <a:ext cx="1146874" cy="1159789"/>
          </a:xfrm>
          <a:prstGeom prst="rect">
            <a:avLst/>
          </a:prstGeom>
        </p:spPr>
      </p:pic>
      <p:pic>
        <p:nvPicPr>
          <p:cNvPr id="17" name="Graphic 16" descr="Car with solid fill">
            <a:extLst>
              <a:ext uri="{FF2B5EF4-FFF2-40B4-BE49-F238E27FC236}">
                <a16:creationId xmlns:a16="http://schemas.microsoft.com/office/drawing/2014/main" id="{46F2D593-FC3A-11C3-A14E-294DFD77BF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71876" y="1971463"/>
            <a:ext cx="1224366" cy="1185619"/>
          </a:xfrm>
          <a:prstGeom prst="rect">
            <a:avLst/>
          </a:prstGeom>
        </p:spPr>
      </p:pic>
      <p:pic>
        <p:nvPicPr>
          <p:cNvPr id="3" name="Picture 2">
            <a:extLst>
              <a:ext uri="{FF2B5EF4-FFF2-40B4-BE49-F238E27FC236}">
                <a16:creationId xmlns:a16="http://schemas.microsoft.com/office/drawing/2014/main" id="{696426D1-8523-C1C1-06CD-F125464495E0}"/>
              </a:ext>
            </a:extLst>
          </p:cNvPr>
          <p:cNvPicPr>
            <a:picLocks noChangeAspect="1"/>
          </p:cNvPicPr>
          <p:nvPr/>
        </p:nvPicPr>
        <p:blipFill>
          <a:blip r:embed="rId9"/>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4EC29844-1294-7DC7-2F24-7FCA7384482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Charlie's Day: AM</a:t>
            </a:r>
            <a:endParaRPr lang="en-US" sz="360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DC0B7705-61D2-3D60-E432-E1B30A6EBCE5}"/>
              </a:ext>
            </a:extLst>
          </p:cNvPr>
          <p:cNvPicPr>
            <a:picLocks noChangeAspect="1"/>
          </p:cNvPicPr>
          <p:nvPr/>
        </p:nvPicPr>
        <p:blipFill>
          <a:blip r:embed="rId10"/>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B05CC91C-B90E-A8C0-68DB-B621186ED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D926CF13-2CCE-A8FA-9105-F67FC173343D}"/>
              </a:ext>
            </a:extLst>
          </p:cNvPr>
          <p:cNvSpPr/>
          <p:nvPr/>
        </p:nvSpPr>
        <p:spPr>
          <a:xfrm>
            <a:off x="1688410" y="1377992"/>
            <a:ext cx="4295641" cy="22496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Charlie wakes up at 7.00am, has a shower and eats some breakfast.</a:t>
            </a:r>
            <a:endParaRPr lang="en-US" sz="2400"/>
          </a:p>
        </p:txBody>
      </p:sp>
      <p:sp>
        <p:nvSpPr>
          <p:cNvPr id="8" name="Rectangle: Rounded Corners 7">
            <a:extLst>
              <a:ext uri="{FF2B5EF4-FFF2-40B4-BE49-F238E27FC236}">
                <a16:creationId xmlns:a16="http://schemas.microsoft.com/office/drawing/2014/main" id="{C33B0BC7-08BD-32A4-846E-9637B6184F0C}"/>
              </a:ext>
            </a:extLst>
          </p:cNvPr>
          <p:cNvSpPr/>
          <p:nvPr/>
        </p:nvSpPr>
        <p:spPr>
          <a:xfrm>
            <a:off x="7599182" y="1382066"/>
            <a:ext cx="4295641" cy="2262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At 7:45am, Charlie heads out. They have recently passed their driving test and have agreed to drive a couple of friends to college. </a:t>
            </a:r>
            <a:endParaRPr lang="en-US" sz="2000"/>
          </a:p>
        </p:txBody>
      </p:sp>
      <p:sp>
        <p:nvSpPr>
          <p:cNvPr id="10" name="Rectangle: Rounded Corners 9">
            <a:extLst>
              <a:ext uri="{FF2B5EF4-FFF2-40B4-BE49-F238E27FC236}">
                <a16:creationId xmlns:a16="http://schemas.microsoft.com/office/drawing/2014/main" id="{F34FABF7-4591-C2F5-F97E-FA22585B87EB}"/>
              </a:ext>
            </a:extLst>
          </p:cNvPr>
          <p:cNvSpPr/>
          <p:nvPr/>
        </p:nvSpPr>
        <p:spPr>
          <a:xfrm>
            <a:off x="1701110" y="4171992"/>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Once Charlie gets to college, they head straight to registration before going off to their lessons.</a:t>
            </a:r>
            <a:endParaRPr lang="en-US"/>
          </a:p>
        </p:txBody>
      </p:sp>
      <p:sp>
        <p:nvSpPr>
          <p:cNvPr id="11" name="Rectangle: Rounded Corners 10">
            <a:extLst>
              <a:ext uri="{FF2B5EF4-FFF2-40B4-BE49-F238E27FC236}">
                <a16:creationId xmlns:a16="http://schemas.microsoft.com/office/drawing/2014/main" id="{51F1C982-3690-BA72-3F3F-B0A9DE8FEBA4}"/>
              </a:ext>
            </a:extLst>
          </p:cNvPr>
          <p:cNvSpPr/>
          <p:nvPr/>
        </p:nvSpPr>
        <p:spPr>
          <a:xfrm>
            <a:off x="7610204" y="4171033"/>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rgbClr val="000000"/>
                </a:solidFill>
                <a:latin typeface="Poppins SemiBold"/>
                <a:cs typeface="Poppins SemiBold"/>
              </a:rPr>
              <a:t>After lunch Charlie has a meeting with the school’s careers adviser to discuss what their plans are for the following year. Charlie is thinking about going to university but is a bit undecided. </a:t>
            </a:r>
            <a:endParaRPr lang="en-US"/>
          </a:p>
        </p:txBody>
      </p:sp>
      <p:pic>
        <p:nvPicPr>
          <p:cNvPr id="16" name="Graphic 15" descr="Bowl with solid fill">
            <a:extLst>
              <a:ext uri="{FF2B5EF4-FFF2-40B4-BE49-F238E27FC236}">
                <a16:creationId xmlns:a16="http://schemas.microsoft.com/office/drawing/2014/main" id="{05381C47-A020-7F74-1E29-EA558CC059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5182" y="1915550"/>
            <a:ext cx="1168400" cy="1168400"/>
          </a:xfrm>
          <a:prstGeom prst="rect">
            <a:avLst/>
          </a:prstGeom>
        </p:spPr>
      </p:pic>
      <p:sp>
        <p:nvSpPr>
          <p:cNvPr id="23" name="Rectangle: Rounded Corners 22">
            <a:extLst>
              <a:ext uri="{FF2B5EF4-FFF2-40B4-BE49-F238E27FC236}">
                <a16:creationId xmlns:a16="http://schemas.microsoft.com/office/drawing/2014/main" id="{1624D4FE-5E3D-1DF3-ACC6-4219EAA9CE75}"/>
              </a:ext>
            </a:extLst>
          </p:cNvPr>
          <p:cNvSpPr/>
          <p:nvPr/>
        </p:nvSpPr>
        <p:spPr>
          <a:xfrm>
            <a:off x="2280943" y="1926488"/>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Food (Promotion and Placement) (England) Regulations 2021</a:t>
            </a:r>
            <a:endParaRPr lang="en-US"/>
          </a:p>
        </p:txBody>
      </p:sp>
      <p:sp>
        <p:nvSpPr>
          <p:cNvPr id="26" name="Rectangle: Rounded Corners 25">
            <a:extLst>
              <a:ext uri="{FF2B5EF4-FFF2-40B4-BE49-F238E27FC236}">
                <a16:creationId xmlns:a16="http://schemas.microsoft.com/office/drawing/2014/main" id="{6E0A6761-EE73-5AFF-1696-A137A46F325F}"/>
              </a:ext>
            </a:extLst>
          </p:cNvPr>
          <p:cNvSpPr/>
          <p:nvPr/>
        </p:nvSpPr>
        <p:spPr>
          <a:xfrm>
            <a:off x="8188178" y="1918933"/>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Road Traffic Act 1988</a:t>
            </a:r>
            <a:endParaRPr lang="en-US"/>
          </a:p>
        </p:txBody>
      </p:sp>
      <p:sp>
        <p:nvSpPr>
          <p:cNvPr id="29" name="Rectangle: Rounded Corners 28">
            <a:extLst>
              <a:ext uri="{FF2B5EF4-FFF2-40B4-BE49-F238E27FC236}">
                <a16:creationId xmlns:a16="http://schemas.microsoft.com/office/drawing/2014/main" id="{2328D2B8-F456-7855-8CF3-ACA10FACAB4D}"/>
              </a:ext>
            </a:extLst>
          </p:cNvPr>
          <p:cNvSpPr/>
          <p:nvPr/>
        </p:nvSpPr>
        <p:spPr>
          <a:xfrm>
            <a:off x="2257063" y="4699588"/>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Education Act 1996 </a:t>
            </a:r>
            <a:endParaRPr lang="en-US"/>
          </a:p>
        </p:txBody>
      </p:sp>
      <p:sp>
        <p:nvSpPr>
          <p:cNvPr id="31" name="Rectangle: Rounded Corners 30">
            <a:extLst>
              <a:ext uri="{FF2B5EF4-FFF2-40B4-BE49-F238E27FC236}">
                <a16:creationId xmlns:a16="http://schemas.microsoft.com/office/drawing/2014/main" id="{62145451-F14C-B269-EF7E-D578252957E6}"/>
              </a:ext>
            </a:extLst>
          </p:cNvPr>
          <p:cNvSpPr/>
          <p:nvPr/>
        </p:nvSpPr>
        <p:spPr>
          <a:xfrm>
            <a:off x="8175263" y="4725418"/>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School Premises (England) regulations 2012</a:t>
            </a:r>
            <a:endParaRPr lang="en-US"/>
          </a:p>
        </p:txBody>
      </p:sp>
    </p:spTree>
    <p:extLst>
      <p:ext uri="{BB962C8B-B14F-4D97-AF65-F5344CB8AC3E}">
        <p14:creationId xmlns:p14="http://schemas.microsoft.com/office/powerpoint/2010/main" val="5932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23" grpId="0" animBg="1"/>
      <p:bldP spid="26" grpId="0" animBg="1"/>
      <p:bldP spid="29"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5103A-42B7-3839-5B4F-844054195B36}"/>
            </a:ext>
          </a:extLst>
        </p:cNvPr>
        <p:cNvGrpSpPr/>
        <p:nvPr/>
      </p:nvGrpSpPr>
      <p:grpSpPr>
        <a:xfrm>
          <a:off x="0" y="0"/>
          <a:ext cx="0" cy="0"/>
          <a:chOff x="0" y="0"/>
          <a:chExt cx="0" cy="0"/>
        </a:xfrm>
      </p:grpSpPr>
      <p:pic>
        <p:nvPicPr>
          <p:cNvPr id="16" name="Graphic 15" descr="Latte Cup with solid fill">
            <a:extLst>
              <a:ext uri="{FF2B5EF4-FFF2-40B4-BE49-F238E27FC236}">
                <a16:creationId xmlns:a16="http://schemas.microsoft.com/office/drawing/2014/main" id="{09334AF7-D1B5-46A4-ED65-654D0D24DC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0496" y="1848242"/>
            <a:ext cx="1198535" cy="1082298"/>
          </a:xfrm>
          <a:prstGeom prst="rect">
            <a:avLst/>
          </a:prstGeom>
        </p:spPr>
      </p:pic>
      <p:pic>
        <p:nvPicPr>
          <p:cNvPr id="4" name="Graphic 3" descr="Briefcase with solid fill">
            <a:extLst>
              <a:ext uri="{FF2B5EF4-FFF2-40B4-BE49-F238E27FC236}">
                <a16:creationId xmlns:a16="http://schemas.microsoft.com/office/drawing/2014/main" id="{A414F3A5-2C54-75C8-0DA7-327082EEC2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004" y="1881953"/>
            <a:ext cx="1211451" cy="1185621"/>
          </a:xfrm>
          <a:prstGeom prst="rect">
            <a:avLst/>
          </a:prstGeom>
        </p:spPr>
      </p:pic>
      <p:pic>
        <p:nvPicPr>
          <p:cNvPr id="3" name="Picture 2">
            <a:extLst>
              <a:ext uri="{FF2B5EF4-FFF2-40B4-BE49-F238E27FC236}">
                <a16:creationId xmlns:a16="http://schemas.microsoft.com/office/drawing/2014/main" id="{07AB1ED3-92FF-567D-79B0-CB7554D658C6}"/>
              </a:ext>
            </a:extLst>
          </p:cNvPr>
          <p:cNvPicPr>
            <a:picLocks noChangeAspect="1"/>
          </p:cNvPicPr>
          <p:nvPr/>
        </p:nvPicPr>
        <p:blipFill>
          <a:blip r:embed="rId7"/>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F4E7414-F68A-D69B-1B3C-A39CFF679FD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Charlie's Day: PM</a:t>
            </a:r>
            <a:endParaRPr lang="en-US"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5456C1FE-B370-28E1-A9C7-D88BE604F92F}"/>
              </a:ext>
            </a:extLst>
          </p:cNvPr>
          <p:cNvPicPr>
            <a:picLocks noChangeAspect="1"/>
          </p:cNvPicPr>
          <p:nvPr/>
        </p:nvPicPr>
        <p:blipFill>
          <a:blip r:embed="rId8"/>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3ACFD411-A294-0ABF-AF11-9EC1A01376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530CAB88-B667-8FA1-9366-0F2D4B7073C1}"/>
              </a:ext>
            </a:extLst>
          </p:cNvPr>
          <p:cNvSpPr/>
          <p:nvPr/>
        </p:nvSpPr>
        <p:spPr>
          <a:xfrm>
            <a:off x="1688410" y="1377992"/>
            <a:ext cx="4295641" cy="22496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After school, Charlie heads off to their part time job.</a:t>
            </a:r>
            <a:endParaRPr lang="en-US"/>
          </a:p>
        </p:txBody>
      </p:sp>
      <p:sp>
        <p:nvSpPr>
          <p:cNvPr id="8" name="Rectangle: Rounded Corners 7">
            <a:extLst>
              <a:ext uri="{FF2B5EF4-FFF2-40B4-BE49-F238E27FC236}">
                <a16:creationId xmlns:a16="http://schemas.microsoft.com/office/drawing/2014/main" id="{2959213D-C9BB-690C-2E31-1341E6EC9BCF}"/>
              </a:ext>
            </a:extLst>
          </p:cNvPr>
          <p:cNvSpPr/>
          <p:nvPr/>
        </p:nvSpPr>
        <p:spPr>
          <a:xfrm>
            <a:off x="7599182" y="1382066"/>
            <a:ext cx="4295641" cy="2262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0000"/>
                </a:solidFill>
                <a:latin typeface="Poppins SemiBold"/>
                <a:cs typeface="Poppins SemiBold"/>
              </a:rPr>
              <a:t>Charlie works in a local café for a couple of hours after school on a Monday and all day on a Saturday.</a:t>
            </a:r>
            <a:endParaRPr lang="en-US"/>
          </a:p>
        </p:txBody>
      </p:sp>
      <p:sp>
        <p:nvSpPr>
          <p:cNvPr id="10" name="Rectangle: Rounded Corners 9">
            <a:extLst>
              <a:ext uri="{FF2B5EF4-FFF2-40B4-BE49-F238E27FC236}">
                <a16:creationId xmlns:a16="http://schemas.microsoft.com/office/drawing/2014/main" id="{FFE915EA-B8A1-3729-B5D2-9E1B95081AEE}"/>
              </a:ext>
            </a:extLst>
          </p:cNvPr>
          <p:cNvSpPr/>
          <p:nvPr/>
        </p:nvSpPr>
        <p:spPr>
          <a:xfrm>
            <a:off x="1701110" y="4171992"/>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rgbClr val="000000"/>
                </a:solidFill>
                <a:latin typeface="Poppins SemiBold"/>
                <a:cs typeface="Poppins SemiBold"/>
              </a:rPr>
              <a:t>Just before Charlie heads home for the night, their boss asks if they have remembered that it is local council elections today. Charlie should just have time to get to the polling station before it shuts at 10pm.</a:t>
            </a:r>
            <a:endParaRPr lang="en-US">
              <a:solidFill>
                <a:srgbClr val="FFFFFF"/>
              </a:solidFill>
              <a:latin typeface="Aptos" panose="020B0004020202020204"/>
              <a:cs typeface="Poppins SemiBold"/>
            </a:endParaRPr>
          </a:p>
        </p:txBody>
      </p:sp>
      <p:sp>
        <p:nvSpPr>
          <p:cNvPr id="11" name="Rectangle: Rounded Corners 10">
            <a:extLst>
              <a:ext uri="{FF2B5EF4-FFF2-40B4-BE49-F238E27FC236}">
                <a16:creationId xmlns:a16="http://schemas.microsoft.com/office/drawing/2014/main" id="{D101F8D5-45FA-5806-59C5-8AC0D077A6EB}"/>
              </a:ext>
            </a:extLst>
          </p:cNvPr>
          <p:cNvSpPr/>
          <p:nvPr/>
        </p:nvSpPr>
        <p:spPr>
          <a:xfrm>
            <a:off x="7610204" y="4171033"/>
            <a:ext cx="4295641" cy="22750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Once Charlie gets home, they have some dinner and spend some time flicking through social media before heading to bed.</a:t>
            </a:r>
            <a:endParaRPr lang="en-US"/>
          </a:p>
        </p:txBody>
      </p:sp>
      <p:sp>
        <p:nvSpPr>
          <p:cNvPr id="23" name="Rectangle: Rounded Corners 22">
            <a:extLst>
              <a:ext uri="{FF2B5EF4-FFF2-40B4-BE49-F238E27FC236}">
                <a16:creationId xmlns:a16="http://schemas.microsoft.com/office/drawing/2014/main" id="{D0662C53-163D-2889-EE17-C4C5AF46682C}"/>
              </a:ext>
            </a:extLst>
          </p:cNvPr>
          <p:cNvSpPr/>
          <p:nvPr/>
        </p:nvSpPr>
        <p:spPr>
          <a:xfrm>
            <a:off x="2256332" y="1934557"/>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Employment Laws</a:t>
            </a:r>
            <a:endParaRPr lang="en-US"/>
          </a:p>
        </p:txBody>
      </p:sp>
      <p:sp>
        <p:nvSpPr>
          <p:cNvPr id="26" name="Rectangle: Rounded Corners 25">
            <a:extLst>
              <a:ext uri="{FF2B5EF4-FFF2-40B4-BE49-F238E27FC236}">
                <a16:creationId xmlns:a16="http://schemas.microsoft.com/office/drawing/2014/main" id="{18B111D7-E565-5AE3-340F-0D49DE2CB2A2}"/>
              </a:ext>
            </a:extLst>
          </p:cNvPr>
          <p:cNvSpPr/>
          <p:nvPr/>
        </p:nvSpPr>
        <p:spPr>
          <a:xfrm>
            <a:off x="8194514" y="1936394"/>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Food Safety Act 1990</a:t>
            </a:r>
          </a:p>
        </p:txBody>
      </p:sp>
      <p:sp>
        <p:nvSpPr>
          <p:cNvPr id="29" name="Rectangle: Rounded Corners 28">
            <a:extLst>
              <a:ext uri="{FF2B5EF4-FFF2-40B4-BE49-F238E27FC236}">
                <a16:creationId xmlns:a16="http://schemas.microsoft.com/office/drawing/2014/main" id="{868D176E-391E-E38E-7928-B8F6159F1C85}"/>
              </a:ext>
            </a:extLst>
          </p:cNvPr>
          <p:cNvSpPr/>
          <p:nvPr/>
        </p:nvSpPr>
        <p:spPr>
          <a:xfrm>
            <a:off x="2268516" y="4715342"/>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cs typeface="Poppins SemiBold"/>
              </a:rPr>
              <a:t>The Representation of the People Act 1983</a:t>
            </a:r>
            <a:endParaRPr lang="en-US"/>
          </a:p>
        </p:txBody>
      </p:sp>
      <p:sp>
        <p:nvSpPr>
          <p:cNvPr id="31" name="Rectangle: Rounded Corners 30">
            <a:extLst>
              <a:ext uri="{FF2B5EF4-FFF2-40B4-BE49-F238E27FC236}">
                <a16:creationId xmlns:a16="http://schemas.microsoft.com/office/drawing/2014/main" id="{CDBEA6E1-6409-29FE-9CA9-68DDC0BBB2E0}"/>
              </a:ext>
            </a:extLst>
          </p:cNvPr>
          <p:cNvSpPr/>
          <p:nvPr/>
        </p:nvSpPr>
        <p:spPr>
          <a:xfrm>
            <a:off x="8190887" y="4715642"/>
            <a:ext cx="3149364" cy="11689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a:solidFill>
                  <a:srgbClr val="000000"/>
                </a:solidFill>
                <a:latin typeface="Poppins SemiBold"/>
                <a:ea typeface="+mn-lt"/>
                <a:cs typeface="Poppins SemiBold"/>
              </a:rPr>
              <a:t>The Online Safety Act 2023</a:t>
            </a:r>
            <a:endParaRPr lang="en-US"/>
          </a:p>
        </p:txBody>
      </p:sp>
      <p:pic>
        <p:nvPicPr>
          <p:cNvPr id="21" name="Graphic 20" descr="Online Network with solid fill">
            <a:extLst>
              <a:ext uri="{FF2B5EF4-FFF2-40B4-BE49-F238E27FC236}">
                <a16:creationId xmlns:a16="http://schemas.microsoft.com/office/drawing/2014/main" id="{BC78F1C2-4D96-16D6-344C-1657CBB0E5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9772" y="4838055"/>
            <a:ext cx="1198535" cy="1185620"/>
          </a:xfrm>
          <a:prstGeom prst="rect">
            <a:avLst/>
          </a:prstGeom>
        </p:spPr>
      </p:pic>
      <p:pic>
        <p:nvPicPr>
          <p:cNvPr id="28" name="Graphic 27" descr="CheckList with solid fill">
            <a:extLst>
              <a:ext uri="{FF2B5EF4-FFF2-40B4-BE49-F238E27FC236}">
                <a16:creationId xmlns:a16="http://schemas.microsoft.com/office/drawing/2014/main" id="{16A8A8DD-C66B-3207-CC14-B0124A9C11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1187" y="4813411"/>
            <a:ext cx="1219200" cy="1206500"/>
          </a:xfrm>
          <a:prstGeom prst="rect">
            <a:avLst/>
          </a:prstGeom>
        </p:spPr>
      </p:pic>
    </p:spTree>
    <p:extLst>
      <p:ext uri="{BB962C8B-B14F-4D97-AF65-F5344CB8AC3E}">
        <p14:creationId xmlns:p14="http://schemas.microsoft.com/office/powerpoint/2010/main" val="27637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23" grpId="0" animBg="1"/>
      <p:bldP spid="26" grpId="0" animBg="1"/>
      <p:bldP spid="29"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97999-3DDD-302A-E4D8-66E8C39D13F6}"/>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1D41A8C-BF43-E759-4539-50490F6E3206}"/>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53507B3-E3ED-9DC3-668C-002A47E15FF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i="1"/>
          </a:p>
          <a:p>
            <a:r>
              <a:rPr lang="en-GB" sz="3600">
                <a:solidFill>
                  <a:srgbClr val="000000"/>
                </a:solidFill>
                <a:latin typeface="Poppins SemiBold"/>
                <a:cs typeface="Poppins SemiBold"/>
              </a:rPr>
              <a:t>Who makes the law?</a:t>
            </a:r>
            <a:endParaRPr lang="en-GB"/>
          </a:p>
        </p:txBody>
      </p:sp>
      <p:pic>
        <p:nvPicPr>
          <p:cNvPr id="9" name="Picture 8" descr="A colorful star with a black background&#10;&#10;AI-generated content may be incorrect.">
            <a:extLst>
              <a:ext uri="{FF2B5EF4-FFF2-40B4-BE49-F238E27FC236}">
                <a16:creationId xmlns:a16="http://schemas.microsoft.com/office/drawing/2014/main" id="{B6830480-B051-5BF1-F020-08EA498564D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E5E93221-898E-DB0A-87D0-85BEDF3CD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 name="Content Placeholder 2">
            <a:extLst>
              <a:ext uri="{FF2B5EF4-FFF2-40B4-BE49-F238E27FC236}">
                <a16:creationId xmlns:a16="http://schemas.microsoft.com/office/drawing/2014/main" id="{F44B74C9-29DF-A3FA-E686-E95EB0F8E2DB}"/>
              </a:ext>
            </a:extLst>
          </p:cNvPr>
          <p:cNvSpPr txBox="1">
            <a:spLocks/>
          </p:cNvSpPr>
          <p:nvPr/>
        </p:nvSpPr>
        <p:spPr>
          <a:xfrm>
            <a:off x="456591" y="1230306"/>
            <a:ext cx="11255393" cy="14107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a:latin typeface="Arial"/>
                <a:cs typeface="Arial"/>
              </a:rPr>
              <a:t>No single person has the power to make and change the law.</a:t>
            </a:r>
            <a:br>
              <a:rPr lang="en-GB">
                <a:latin typeface="Arial"/>
                <a:cs typeface="Arial"/>
              </a:rPr>
            </a:br>
            <a:r>
              <a:rPr lang="en-GB">
                <a:latin typeface="Arial"/>
                <a:cs typeface="Arial"/>
              </a:rPr>
              <a:t>It is the role of parliament to do this. </a:t>
            </a:r>
          </a:p>
          <a:p>
            <a:pPr algn="ctr">
              <a:buNone/>
            </a:pPr>
            <a:endParaRPr lang="en-GB">
              <a:latin typeface="Arial"/>
              <a:cs typeface="Arial"/>
            </a:endParaRPr>
          </a:p>
        </p:txBody>
      </p:sp>
      <p:sp>
        <p:nvSpPr>
          <p:cNvPr id="6" name="Rectangle: Rounded Corners 5">
            <a:extLst>
              <a:ext uri="{FF2B5EF4-FFF2-40B4-BE49-F238E27FC236}">
                <a16:creationId xmlns:a16="http://schemas.microsoft.com/office/drawing/2014/main" id="{B39E730F-5CD0-0882-AC87-12959B99A3EB}"/>
              </a:ext>
            </a:extLst>
          </p:cNvPr>
          <p:cNvSpPr/>
          <p:nvPr/>
        </p:nvSpPr>
        <p:spPr>
          <a:xfrm>
            <a:off x="391125" y="2347892"/>
            <a:ext cx="355125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House of Commons</a:t>
            </a:r>
          </a:p>
        </p:txBody>
      </p:sp>
      <p:sp>
        <p:nvSpPr>
          <p:cNvPr id="8" name="Rectangle: Rounded Corners 7">
            <a:extLst>
              <a:ext uri="{FF2B5EF4-FFF2-40B4-BE49-F238E27FC236}">
                <a16:creationId xmlns:a16="http://schemas.microsoft.com/office/drawing/2014/main" id="{ADB2881E-CB62-3FF1-AE3A-48D66B81D53A}"/>
              </a:ext>
            </a:extLst>
          </p:cNvPr>
          <p:cNvSpPr/>
          <p:nvPr/>
        </p:nvSpPr>
        <p:spPr>
          <a:xfrm>
            <a:off x="4315449" y="2347891"/>
            <a:ext cx="355125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House of Lords</a:t>
            </a:r>
            <a:endParaRPr lang="en-US"/>
          </a:p>
        </p:txBody>
      </p:sp>
      <p:sp>
        <p:nvSpPr>
          <p:cNvPr id="10" name="Rectangle: Rounded Corners 9">
            <a:extLst>
              <a:ext uri="{FF2B5EF4-FFF2-40B4-BE49-F238E27FC236}">
                <a16:creationId xmlns:a16="http://schemas.microsoft.com/office/drawing/2014/main" id="{15183566-CA7F-998F-E46A-4649C67EBA68}"/>
              </a:ext>
            </a:extLst>
          </p:cNvPr>
          <p:cNvSpPr/>
          <p:nvPr/>
        </p:nvSpPr>
        <p:spPr>
          <a:xfrm>
            <a:off x="8296354" y="2353921"/>
            <a:ext cx="355125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The Monarchy</a:t>
            </a:r>
            <a:endParaRPr lang="en-US"/>
          </a:p>
        </p:txBody>
      </p:sp>
      <p:pic>
        <p:nvPicPr>
          <p:cNvPr id="4" name="Picture 3" descr="A person in a suit&#10;&#10;AI-generated content may be incorrect.">
            <a:extLst>
              <a:ext uri="{FF2B5EF4-FFF2-40B4-BE49-F238E27FC236}">
                <a16:creationId xmlns:a16="http://schemas.microsoft.com/office/drawing/2014/main" id="{944619DC-8F2B-4185-9504-16821CFDF3B5}"/>
              </a:ext>
            </a:extLst>
          </p:cNvPr>
          <p:cNvPicPr>
            <a:picLocks noChangeAspect="1"/>
          </p:cNvPicPr>
          <p:nvPr/>
        </p:nvPicPr>
        <p:blipFill>
          <a:blip r:embed="rId7"/>
          <a:stretch>
            <a:fillRect/>
          </a:stretch>
        </p:blipFill>
        <p:spPr>
          <a:xfrm>
            <a:off x="9102520" y="3156704"/>
            <a:ext cx="2345916" cy="2135137"/>
          </a:xfrm>
          <a:prstGeom prst="rect">
            <a:avLst/>
          </a:prstGeom>
        </p:spPr>
      </p:pic>
      <p:pic>
        <p:nvPicPr>
          <p:cNvPr id="13" name="Picture 12" descr="A group of people sitting in a room&#10;&#10;AI-generated content may be incorrect.">
            <a:extLst>
              <a:ext uri="{FF2B5EF4-FFF2-40B4-BE49-F238E27FC236}">
                <a16:creationId xmlns:a16="http://schemas.microsoft.com/office/drawing/2014/main" id="{531B7D88-287A-27F7-9D4B-1B784605922B}"/>
              </a:ext>
            </a:extLst>
          </p:cNvPr>
          <p:cNvPicPr>
            <a:picLocks noChangeAspect="1"/>
          </p:cNvPicPr>
          <p:nvPr/>
        </p:nvPicPr>
        <p:blipFill>
          <a:blip r:embed="rId8"/>
          <a:stretch>
            <a:fillRect/>
          </a:stretch>
        </p:blipFill>
        <p:spPr>
          <a:xfrm>
            <a:off x="4968363" y="3152095"/>
            <a:ext cx="2301056" cy="2135137"/>
          </a:xfrm>
          <a:prstGeom prst="rect">
            <a:avLst/>
          </a:prstGeom>
        </p:spPr>
      </p:pic>
      <p:pic>
        <p:nvPicPr>
          <p:cNvPr id="14" name="Picture 13" descr="A group of people in a room&#10;&#10;AI-generated content may be incorrect.">
            <a:extLst>
              <a:ext uri="{FF2B5EF4-FFF2-40B4-BE49-F238E27FC236}">
                <a16:creationId xmlns:a16="http://schemas.microsoft.com/office/drawing/2014/main" id="{6C4BBD2B-C272-5F06-7E0C-21FE19E2AD55}"/>
              </a:ext>
            </a:extLst>
          </p:cNvPr>
          <p:cNvPicPr>
            <a:picLocks noChangeAspect="1"/>
          </p:cNvPicPr>
          <p:nvPr/>
        </p:nvPicPr>
        <p:blipFill>
          <a:blip r:embed="rId9"/>
          <a:stretch>
            <a:fillRect/>
          </a:stretch>
        </p:blipFill>
        <p:spPr>
          <a:xfrm>
            <a:off x="981689" y="3147486"/>
            <a:ext cx="2355441" cy="2135137"/>
          </a:xfrm>
          <a:prstGeom prst="rect">
            <a:avLst/>
          </a:prstGeom>
        </p:spPr>
      </p:pic>
      <p:sp>
        <p:nvSpPr>
          <p:cNvPr id="5" name="Rectangle: Rounded Corners 4">
            <a:extLst>
              <a:ext uri="{FF2B5EF4-FFF2-40B4-BE49-F238E27FC236}">
                <a16:creationId xmlns:a16="http://schemas.microsoft.com/office/drawing/2014/main" id="{7B94D92A-FF98-A3C4-D44B-F48A09DB5510}"/>
              </a:ext>
            </a:extLst>
          </p:cNvPr>
          <p:cNvSpPr/>
          <p:nvPr/>
        </p:nvSpPr>
        <p:spPr>
          <a:xfrm>
            <a:off x="1890773" y="5600037"/>
            <a:ext cx="8468318" cy="905032"/>
          </a:xfrm>
          <a:prstGeom prst="roundRect">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Poppins SemiBold"/>
              </a:rPr>
              <a:t>Recap: How are laws made in the UK?</a:t>
            </a:r>
          </a:p>
        </p:txBody>
      </p:sp>
    </p:spTree>
    <p:extLst>
      <p:ext uri="{BB962C8B-B14F-4D97-AF65-F5344CB8AC3E}">
        <p14:creationId xmlns:p14="http://schemas.microsoft.com/office/powerpoint/2010/main" val="119657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2728B-8502-CB7D-3810-6615CE6716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283476-0C51-FF9C-1099-E4F1DB9EDDA7}"/>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15" name="Content Placeholder 2">
            <a:extLst>
              <a:ext uri="{FF2B5EF4-FFF2-40B4-BE49-F238E27FC236}">
                <a16:creationId xmlns:a16="http://schemas.microsoft.com/office/drawing/2014/main" id="{EF96C1BF-241E-1382-5021-FCA13423B9C7}"/>
              </a:ext>
            </a:extLst>
          </p:cNvPr>
          <p:cNvSpPr>
            <a:spLocks noGrp="1"/>
          </p:cNvSpPr>
          <p:nvPr>
            <p:ph idx="1"/>
          </p:nvPr>
        </p:nvSpPr>
        <p:spPr>
          <a:xfrm>
            <a:off x="291166" y="1226877"/>
            <a:ext cx="11289892" cy="4904403"/>
          </a:xfrm>
        </p:spPr>
        <p:txBody>
          <a:bodyPr vert="horz" lIns="91440" tIns="45720" rIns="91440" bIns="45720" rtlCol="0" anchor="t">
            <a:noAutofit/>
          </a:bodyPr>
          <a:lstStyle/>
          <a:p>
            <a:pPr marL="0" indent="0" algn="ctr">
              <a:buNone/>
            </a:pPr>
            <a:r>
              <a:rPr lang="en-GB" sz="2000">
                <a:latin typeface="Arial"/>
                <a:cs typeface="Arial"/>
              </a:rPr>
              <a:t>The UK is a</a:t>
            </a:r>
            <a:r>
              <a:rPr lang="en-GB" sz="2000" b="1">
                <a:latin typeface="Arial"/>
                <a:cs typeface="Arial"/>
              </a:rPr>
              <a:t> representative democracy.</a:t>
            </a:r>
            <a:r>
              <a:rPr lang="en-GB" sz="2000">
                <a:latin typeface="Arial"/>
                <a:cs typeface="Arial"/>
              </a:rPr>
              <a:t> Citizens vote for who should represent them in parliament at a general election (they are the elected legislature).</a:t>
            </a:r>
          </a:p>
          <a:p>
            <a:pPr marL="0" indent="0" algn="ctr">
              <a:buNone/>
            </a:pPr>
            <a:r>
              <a:rPr lang="en-GB" sz="2000">
                <a:latin typeface="Arial"/>
                <a:cs typeface="Arial"/>
              </a:rPr>
              <a:t>650 MPs are elected. Each MP represents a different area of the UK (</a:t>
            </a:r>
            <a:r>
              <a:rPr lang="en-GB" sz="2000" b="1">
                <a:latin typeface="Arial"/>
                <a:cs typeface="Arial"/>
              </a:rPr>
              <a:t>constituency</a:t>
            </a:r>
            <a:r>
              <a:rPr lang="en-GB" sz="2000">
                <a:latin typeface="Arial"/>
                <a:cs typeface="Arial"/>
              </a:rPr>
              <a:t>). MPs belong to different political parties and can also stand as an independent candidate.</a:t>
            </a:r>
            <a:endParaRPr lang="en-GB" sz="2000">
              <a:latin typeface="Aptos" panose="020B0004020202020204"/>
              <a:cs typeface="Arial"/>
            </a:endParaRPr>
          </a:p>
          <a:p>
            <a:pPr marL="0" indent="0" algn="ctr">
              <a:buNone/>
            </a:pPr>
            <a:r>
              <a:rPr lang="en-GB" sz="2000">
                <a:latin typeface="Arial"/>
                <a:cs typeface="Arial"/>
              </a:rPr>
              <a:t>Below are current represented political parties in the </a:t>
            </a:r>
            <a:r>
              <a:rPr lang="en-GB" sz="2000" b="1">
                <a:latin typeface="Arial"/>
                <a:cs typeface="Arial"/>
              </a:rPr>
              <a:t>House of Commons</a:t>
            </a:r>
            <a:r>
              <a:rPr lang="en-GB" sz="2000">
                <a:latin typeface="Arial"/>
                <a:cs typeface="Arial"/>
              </a:rPr>
              <a:t>, and the number of seats as of February 2026:</a:t>
            </a:r>
          </a:p>
          <a:p>
            <a:pPr marL="0" indent="0" algn="ctr">
              <a:buNone/>
            </a:pPr>
            <a:endParaRPr lang="en-GB"/>
          </a:p>
        </p:txBody>
      </p:sp>
      <p:sp>
        <p:nvSpPr>
          <p:cNvPr id="7" name="Title 3">
            <a:extLst>
              <a:ext uri="{FF2B5EF4-FFF2-40B4-BE49-F238E27FC236}">
                <a16:creationId xmlns:a16="http://schemas.microsoft.com/office/drawing/2014/main" id="{433C6D80-5D10-2A32-ABB4-A12DDD26EAD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p>
        </p:txBody>
      </p:sp>
      <p:pic>
        <p:nvPicPr>
          <p:cNvPr id="9" name="Picture 8" descr="A colorful star with a black background&#10;&#10;AI-generated content may be incorrect.">
            <a:extLst>
              <a:ext uri="{FF2B5EF4-FFF2-40B4-BE49-F238E27FC236}">
                <a16:creationId xmlns:a16="http://schemas.microsoft.com/office/drawing/2014/main" id="{DB360F4A-A846-1768-D2C2-1D1F390A9157}"/>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71948648-D37F-5BC8-3AFE-B325E4171FE6}"/>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23" name="Rectangle: Rounded Corners 22">
            <a:extLst>
              <a:ext uri="{FF2B5EF4-FFF2-40B4-BE49-F238E27FC236}">
                <a16:creationId xmlns:a16="http://schemas.microsoft.com/office/drawing/2014/main" id="{F53DBC48-E563-AD0C-75F9-34B3C9A36CD8}"/>
              </a:ext>
            </a:extLst>
          </p:cNvPr>
          <p:cNvSpPr/>
          <p:nvPr/>
        </p:nvSpPr>
        <p:spPr>
          <a:xfrm>
            <a:off x="323971" y="3433672"/>
            <a:ext cx="2092095" cy="1088102"/>
          </a:xfrm>
          <a:prstGeom prst="roundRect">
            <a:avLst/>
          </a:prstGeom>
          <a:solidFill>
            <a:srgbClr val="D5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404</a:t>
            </a:r>
          </a:p>
          <a:p>
            <a:pPr algn="ctr"/>
            <a:r>
              <a:rPr lang="en-GB" b="1">
                <a:solidFill>
                  <a:srgbClr val="000000"/>
                </a:solidFill>
                <a:latin typeface="Poppins SemiBold"/>
                <a:cs typeface="Poppins SemiBold"/>
              </a:rPr>
              <a:t>Labour</a:t>
            </a:r>
          </a:p>
        </p:txBody>
      </p:sp>
      <p:sp>
        <p:nvSpPr>
          <p:cNvPr id="24" name="Rectangle: Rounded Corners 23">
            <a:extLst>
              <a:ext uri="{FF2B5EF4-FFF2-40B4-BE49-F238E27FC236}">
                <a16:creationId xmlns:a16="http://schemas.microsoft.com/office/drawing/2014/main" id="{E220E2B6-45DC-7815-39CC-4903700A70FC}"/>
              </a:ext>
            </a:extLst>
          </p:cNvPr>
          <p:cNvSpPr/>
          <p:nvPr/>
        </p:nvSpPr>
        <p:spPr>
          <a:xfrm>
            <a:off x="2717780" y="3418217"/>
            <a:ext cx="2108546" cy="1100394"/>
          </a:xfrm>
          <a:prstGeom prst="roundRect">
            <a:avLst/>
          </a:prstGeom>
          <a:solidFill>
            <a:srgbClr val="0063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116</a:t>
            </a:r>
          </a:p>
          <a:p>
            <a:pPr algn="ctr"/>
            <a:r>
              <a:rPr lang="en-GB" b="1">
                <a:solidFill>
                  <a:srgbClr val="000000"/>
                </a:solidFill>
                <a:latin typeface="Poppins SemiBold"/>
                <a:cs typeface="Poppins SemiBold"/>
              </a:rPr>
              <a:t>Conservative</a:t>
            </a:r>
          </a:p>
        </p:txBody>
      </p:sp>
      <p:sp>
        <p:nvSpPr>
          <p:cNvPr id="25" name="Rectangle: Rounded Corners 24">
            <a:extLst>
              <a:ext uri="{FF2B5EF4-FFF2-40B4-BE49-F238E27FC236}">
                <a16:creationId xmlns:a16="http://schemas.microsoft.com/office/drawing/2014/main" id="{61AD579F-1640-AABA-EFF9-05D6DA3075A3}"/>
              </a:ext>
            </a:extLst>
          </p:cNvPr>
          <p:cNvSpPr/>
          <p:nvPr/>
        </p:nvSpPr>
        <p:spPr>
          <a:xfrm>
            <a:off x="3776764" y="4783397"/>
            <a:ext cx="2092095" cy="1088102"/>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9</a:t>
            </a:r>
          </a:p>
          <a:p>
            <a:pPr algn="ctr"/>
            <a:r>
              <a:rPr lang="en-GB" b="1">
                <a:solidFill>
                  <a:srgbClr val="000000"/>
                </a:solidFill>
                <a:latin typeface="Poppins SemiBold"/>
                <a:cs typeface="Poppins SemiBold"/>
              </a:rPr>
              <a:t>Scottish National Party</a:t>
            </a:r>
            <a:endParaRPr lang="en-US"/>
          </a:p>
        </p:txBody>
      </p:sp>
      <p:sp>
        <p:nvSpPr>
          <p:cNvPr id="26" name="Rectangle: Rounded Corners 25">
            <a:extLst>
              <a:ext uri="{FF2B5EF4-FFF2-40B4-BE49-F238E27FC236}">
                <a16:creationId xmlns:a16="http://schemas.microsoft.com/office/drawing/2014/main" id="{53CDA320-8317-54FF-6FA6-C79739F28251}"/>
              </a:ext>
            </a:extLst>
          </p:cNvPr>
          <p:cNvSpPr/>
          <p:nvPr/>
        </p:nvSpPr>
        <p:spPr>
          <a:xfrm>
            <a:off x="5052035" y="3423429"/>
            <a:ext cx="2092095" cy="1088102"/>
          </a:xfrm>
          <a:prstGeom prst="roundRect">
            <a:avLst/>
          </a:prstGeom>
          <a:solidFill>
            <a:srgbClr val="F8A11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72</a:t>
            </a:r>
          </a:p>
          <a:p>
            <a:pPr algn="ctr"/>
            <a:r>
              <a:rPr lang="en-GB" b="1">
                <a:solidFill>
                  <a:srgbClr val="000000"/>
                </a:solidFill>
                <a:latin typeface="Poppins SemiBold"/>
                <a:cs typeface="Poppins SemiBold"/>
              </a:rPr>
              <a:t>Liberal Democrats</a:t>
            </a:r>
          </a:p>
        </p:txBody>
      </p:sp>
      <p:sp>
        <p:nvSpPr>
          <p:cNvPr id="27" name="Rectangle: Rounded Corners 26">
            <a:extLst>
              <a:ext uri="{FF2B5EF4-FFF2-40B4-BE49-F238E27FC236}">
                <a16:creationId xmlns:a16="http://schemas.microsoft.com/office/drawing/2014/main" id="{6B12463E-14EE-F07D-8B9C-68CFE2397091}"/>
              </a:ext>
            </a:extLst>
          </p:cNvPr>
          <p:cNvSpPr/>
          <p:nvPr/>
        </p:nvSpPr>
        <p:spPr>
          <a:xfrm>
            <a:off x="9807462" y="3437806"/>
            <a:ext cx="2092095" cy="1088102"/>
          </a:xfrm>
          <a:prstGeom prst="roundRect">
            <a:avLst/>
          </a:prstGeom>
          <a:solidFill>
            <a:srgbClr val="79B82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4</a:t>
            </a:r>
            <a:endParaRPr lang="en-US">
              <a:solidFill>
                <a:srgbClr val="FFFFFF"/>
              </a:solidFill>
              <a:latin typeface="Aptos" panose="020B0004020202020204"/>
              <a:cs typeface="Poppins SemiBold"/>
            </a:endParaRPr>
          </a:p>
          <a:p>
            <a:pPr algn="ctr"/>
            <a:r>
              <a:rPr lang="en-GB" b="1">
                <a:solidFill>
                  <a:srgbClr val="000000"/>
                </a:solidFill>
                <a:latin typeface="Poppins SemiBold"/>
                <a:cs typeface="Poppins SemiBold"/>
              </a:rPr>
              <a:t>Green Party</a:t>
            </a:r>
            <a:endParaRPr lang="en-US"/>
          </a:p>
        </p:txBody>
      </p:sp>
      <p:sp>
        <p:nvSpPr>
          <p:cNvPr id="28" name="Rectangle: Rounded Corners 27">
            <a:extLst>
              <a:ext uri="{FF2B5EF4-FFF2-40B4-BE49-F238E27FC236}">
                <a16:creationId xmlns:a16="http://schemas.microsoft.com/office/drawing/2014/main" id="{145EA95B-2DC3-E48F-E03B-64898DEA9006}"/>
              </a:ext>
            </a:extLst>
          </p:cNvPr>
          <p:cNvSpPr/>
          <p:nvPr/>
        </p:nvSpPr>
        <p:spPr>
          <a:xfrm>
            <a:off x="1214670" y="4787149"/>
            <a:ext cx="2092095" cy="1088102"/>
          </a:xfrm>
          <a:prstGeom prst="roundRect">
            <a:avLst/>
          </a:prstGeom>
          <a:solidFill>
            <a:srgbClr val="3D84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4</a:t>
            </a:r>
          </a:p>
          <a:p>
            <a:pPr algn="ctr"/>
            <a:r>
              <a:rPr lang="en-GB" b="1">
                <a:solidFill>
                  <a:srgbClr val="000000"/>
                </a:solidFill>
                <a:latin typeface="Poppins SemiBold"/>
                <a:cs typeface="Poppins SemiBold"/>
              </a:rPr>
              <a:t>Plaid Cymru</a:t>
            </a:r>
          </a:p>
        </p:txBody>
      </p:sp>
      <p:sp>
        <p:nvSpPr>
          <p:cNvPr id="4" name="Rectangle: Rounded Corners 3">
            <a:extLst>
              <a:ext uri="{FF2B5EF4-FFF2-40B4-BE49-F238E27FC236}">
                <a16:creationId xmlns:a16="http://schemas.microsoft.com/office/drawing/2014/main" id="{2D6DEB9D-342A-3BB1-685A-85D0B1B1D046}"/>
              </a:ext>
            </a:extLst>
          </p:cNvPr>
          <p:cNvSpPr/>
          <p:nvPr/>
        </p:nvSpPr>
        <p:spPr>
          <a:xfrm>
            <a:off x="7368180" y="3423428"/>
            <a:ext cx="2092095" cy="1088102"/>
          </a:xfrm>
          <a:prstGeom prst="roundRect">
            <a:avLst/>
          </a:prstGeom>
          <a:solidFill>
            <a:srgbClr val="27B9D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8</a:t>
            </a:r>
          </a:p>
          <a:p>
            <a:pPr algn="ctr"/>
            <a:r>
              <a:rPr lang="en-GB" b="1">
                <a:solidFill>
                  <a:srgbClr val="000000"/>
                </a:solidFill>
                <a:latin typeface="Poppins SemiBold"/>
                <a:cs typeface="Poppins SemiBold"/>
              </a:rPr>
              <a:t>Reform UK</a:t>
            </a:r>
          </a:p>
        </p:txBody>
      </p:sp>
      <p:sp>
        <p:nvSpPr>
          <p:cNvPr id="6" name="Rectangle: Rounded Corners 5">
            <a:extLst>
              <a:ext uri="{FF2B5EF4-FFF2-40B4-BE49-F238E27FC236}">
                <a16:creationId xmlns:a16="http://schemas.microsoft.com/office/drawing/2014/main" id="{47744CE9-F9DC-3198-7E5A-7E7E8FDD1CEB}"/>
              </a:ext>
            </a:extLst>
          </p:cNvPr>
          <p:cNvSpPr/>
          <p:nvPr/>
        </p:nvSpPr>
        <p:spPr>
          <a:xfrm>
            <a:off x="6318630" y="4787146"/>
            <a:ext cx="2092095" cy="1088102"/>
          </a:xfrm>
          <a:prstGeom prst="roundRect">
            <a:avLst/>
          </a:prstGeom>
          <a:solidFill>
            <a:srgbClr val="25945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7</a:t>
            </a:r>
          </a:p>
          <a:p>
            <a:pPr algn="ctr"/>
            <a:r>
              <a:rPr lang="en-GB" b="1">
                <a:solidFill>
                  <a:srgbClr val="000000"/>
                </a:solidFill>
                <a:latin typeface="Poppins SemiBold"/>
                <a:cs typeface="Poppins SemiBold"/>
              </a:rPr>
              <a:t>Sinn Fein</a:t>
            </a:r>
            <a:endParaRPr lang="en-GB"/>
          </a:p>
        </p:txBody>
      </p:sp>
      <p:sp>
        <p:nvSpPr>
          <p:cNvPr id="10" name="Rectangle: Rounded Corners 9">
            <a:extLst>
              <a:ext uri="{FF2B5EF4-FFF2-40B4-BE49-F238E27FC236}">
                <a16:creationId xmlns:a16="http://schemas.microsoft.com/office/drawing/2014/main" id="{22D31CD4-4849-C515-B785-027293A44DC7}"/>
              </a:ext>
            </a:extLst>
          </p:cNvPr>
          <p:cNvSpPr/>
          <p:nvPr/>
        </p:nvSpPr>
        <p:spPr>
          <a:xfrm>
            <a:off x="8949688" y="4787147"/>
            <a:ext cx="2092095" cy="1088102"/>
          </a:xfrm>
          <a:prstGeom prst="round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5</a:t>
            </a:r>
          </a:p>
          <a:p>
            <a:pPr algn="ctr"/>
            <a:r>
              <a:rPr lang="en-GB" b="1">
                <a:solidFill>
                  <a:srgbClr val="000000"/>
                </a:solidFill>
                <a:latin typeface="Poppins SemiBold"/>
                <a:cs typeface="Poppins SemiBold"/>
              </a:rPr>
              <a:t>Democratic Unionist </a:t>
            </a:r>
            <a:r>
              <a:rPr lang="en-GB" b="1">
                <a:solidFill>
                  <a:srgbClr val="000000"/>
                </a:solidFill>
                <a:latin typeface="Poppins SemiBold"/>
                <a:ea typeface="+mn-lt"/>
                <a:cs typeface="Poppins SemiBold"/>
              </a:rPr>
              <a:t>Party</a:t>
            </a:r>
          </a:p>
        </p:txBody>
      </p:sp>
      <p:sp>
        <p:nvSpPr>
          <p:cNvPr id="16" name="Content Placeholder 2">
            <a:extLst>
              <a:ext uri="{FF2B5EF4-FFF2-40B4-BE49-F238E27FC236}">
                <a16:creationId xmlns:a16="http://schemas.microsoft.com/office/drawing/2014/main" id="{FE390265-629F-A7CB-0023-4860EDFF7AD4}"/>
              </a:ext>
            </a:extLst>
          </p:cNvPr>
          <p:cNvSpPr txBox="1">
            <a:spLocks/>
          </p:cNvSpPr>
          <p:nvPr/>
        </p:nvSpPr>
        <p:spPr>
          <a:xfrm>
            <a:off x="486697" y="6123805"/>
            <a:ext cx="11232383" cy="7349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a:latin typeface="Arial"/>
                <a:cs typeface="Arial"/>
              </a:rPr>
              <a:t>The political party that gets the most MPs elected at the general election forms a </a:t>
            </a:r>
            <a:r>
              <a:rPr lang="en-GB" sz="2000" b="1">
                <a:latin typeface="Arial"/>
                <a:cs typeface="Arial"/>
              </a:rPr>
              <a:t>government.</a:t>
            </a:r>
            <a:r>
              <a:rPr lang="en-GB" sz="2000">
                <a:latin typeface="Arial"/>
                <a:cs typeface="Arial"/>
              </a:rPr>
              <a:t> This government is led by the</a:t>
            </a:r>
            <a:r>
              <a:rPr lang="en-GB" sz="2000" b="1">
                <a:latin typeface="Arial"/>
                <a:cs typeface="Arial"/>
              </a:rPr>
              <a:t> Prime Minister.</a:t>
            </a:r>
            <a:endParaRPr lang="en-GB"/>
          </a:p>
          <a:p>
            <a:pPr marL="0" indent="0" algn="ctr">
              <a:buFont typeface="Arial" panose="020B0604020202020204" pitchFamily="34" charset="0"/>
              <a:buNone/>
            </a:pPr>
            <a:endParaRPr lang="en-GB" sz="2000">
              <a:latin typeface="Arial"/>
              <a:cs typeface="Arial"/>
            </a:endParaRPr>
          </a:p>
        </p:txBody>
      </p:sp>
    </p:spTree>
    <p:extLst>
      <p:ext uri="{BB962C8B-B14F-4D97-AF65-F5344CB8AC3E}">
        <p14:creationId xmlns:p14="http://schemas.microsoft.com/office/powerpoint/2010/main" val="1166553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0EBDF-1AE1-01AF-3FED-09F86EDF6D4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B80DE803-705A-1182-D61D-256B1CC1D21F}"/>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8F60224A-F8C0-4766-085C-E7FB162F0765}"/>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p>
        </p:txBody>
      </p:sp>
      <p:pic>
        <p:nvPicPr>
          <p:cNvPr id="9" name="Picture 8" descr="A colorful star with a black background&#10;&#10;AI-generated content may be incorrect.">
            <a:extLst>
              <a:ext uri="{FF2B5EF4-FFF2-40B4-BE49-F238E27FC236}">
                <a16:creationId xmlns:a16="http://schemas.microsoft.com/office/drawing/2014/main" id="{5A895187-013A-917C-C9DE-996CBDAC941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45E12933-507C-DABD-B807-31C3B6E744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 name="Content Placeholder 2">
            <a:extLst>
              <a:ext uri="{FF2B5EF4-FFF2-40B4-BE49-F238E27FC236}">
                <a16:creationId xmlns:a16="http://schemas.microsoft.com/office/drawing/2014/main" id="{52E18BCD-03E9-C511-5030-3D6A729045CF}"/>
              </a:ext>
            </a:extLst>
          </p:cNvPr>
          <p:cNvSpPr txBox="1">
            <a:spLocks/>
          </p:cNvSpPr>
          <p:nvPr/>
        </p:nvSpPr>
        <p:spPr>
          <a:xfrm>
            <a:off x="5136721" y="1395212"/>
            <a:ext cx="6781486" cy="49659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a:latin typeface="Arial"/>
                <a:cs typeface="Arial"/>
              </a:rPr>
              <a:t>The government drives a lot of the suggestions for new laws and changes to existing laws as it implements its manifesto. </a:t>
            </a:r>
          </a:p>
          <a:p>
            <a:pPr marL="0" indent="0">
              <a:lnSpc>
                <a:spcPct val="100000"/>
              </a:lnSpc>
              <a:buNone/>
            </a:pPr>
            <a:r>
              <a:rPr lang="en-GB">
                <a:latin typeface="Arial"/>
                <a:cs typeface="Arial"/>
              </a:rPr>
              <a:t>For any new laws to pass they have to be debated and voted on in the House of Commons. </a:t>
            </a:r>
          </a:p>
          <a:p>
            <a:pPr marL="0" indent="0">
              <a:lnSpc>
                <a:spcPct val="100000"/>
              </a:lnSpc>
              <a:buNone/>
            </a:pPr>
            <a:r>
              <a:rPr lang="en-GB">
                <a:latin typeface="Arial"/>
                <a:cs typeface="Arial"/>
              </a:rPr>
              <a:t>When a law is being debated it is called a</a:t>
            </a:r>
            <a:r>
              <a:rPr lang="en-GB" b="1">
                <a:latin typeface="Arial"/>
                <a:cs typeface="Arial"/>
              </a:rPr>
              <a:t> bill.</a:t>
            </a:r>
            <a:r>
              <a:rPr lang="en-GB">
                <a:latin typeface="Arial"/>
                <a:cs typeface="Arial"/>
              </a:rPr>
              <a:t> There are hundreds of bills being debated at any one time.</a:t>
            </a:r>
          </a:p>
          <a:p>
            <a:pPr marL="0" indent="0">
              <a:lnSpc>
                <a:spcPct val="100000"/>
              </a:lnSpc>
              <a:buNone/>
            </a:pPr>
            <a:endParaRPr lang="en-GB">
              <a:latin typeface="Arial"/>
              <a:cs typeface="Arial"/>
            </a:endParaRPr>
          </a:p>
          <a:p>
            <a:pPr marL="0" indent="0">
              <a:lnSpc>
                <a:spcPct val="100000"/>
              </a:lnSpc>
              <a:spcBef>
                <a:spcPts val="0"/>
              </a:spcBef>
              <a:buNone/>
            </a:pPr>
            <a:endParaRPr lang="en-GB">
              <a:latin typeface="Arial"/>
              <a:cs typeface="Arial"/>
            </a:endParaRPr>
          </a:p>
        </p:txBody>
      </p:sp>
      <p:pic>
        <p:nvPicPr>
          <p:cNvPr id="8" name="Picture 7" descr="A screenshot of a computer&#10;&#10;AI-generated content may be incorrect.">
            <a:extLst>
              <a:ext uri="{FF2B5EF4-FFF2-40B4-BE49-F238E27FC236}">
                <a16:creationId xmlns:a16="http://schemas.microsoft.com/office/drawing/2014/main" id="{ACEB4E34-A770-CF67-3413-98C602421091}"/>
              </a:ext>
            </a:extLst>
          </p:cNvPr>
          <p:cNvPicPr>
            <a:picLocks noChangeAspect="1"/>
          </p:cNvPicPr>
          <p:nvPr/>
        </p:nvPicPr>
        <p:blipFill>
          <a:blip r:embed="rId7"/>
          <a:stretch>
            <a:fillRect/>
          </a:stretch>
        </p:blipFill>
        <p:spPr>
          <a:xfrm>
            <a:off x="391451" y="1401096"/>
            <a:ext cx="4526517" cy="4965292"/>
          </a:xfrm>
          <a:prstGeom prst="rect">
            <a:avLst/>
          </a:prstGeom>
        </p:spPr>
      </p:pic>
    </p:spTree>
    <p:extLst>
      <p:ext uri="{BB962C8B-B14F-4D97-AF65-F5344CB8AC3E}">
        <p14:creationId xmlns:p14="http://schemas.microsoft.com/office/powerpoint/2010/main" val="249851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sp>
        <p:nvSpPr>
          <p:cNvPr id="51" name="TextBox 50">
            <a:extLst>
              <a:ext uri="{FF2B5EF4-FFF2-40B4-BE49-F238E27FC236}">
                <a16:creationId xmlns:a16="http://schemas.microsoft.com/office/drawing/2014/main" id="{8989326F-BD6A-B1E5-DE91-0441B65CA770}"/>
              </a:ext>
            </a:extLst>
          </p:cNvPr>
          <p:cNvSpPr txBox="1"/>
          <p:nvPr/>
        </p:nvSpPr>
        <p:spPr>
          <a:xfrm>
            <a:off x="368264" y="1922118"/>
            <a:ext cx="33663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GB" sz="1400">
                <a:latin typeface="Arial"/>
                <a:cs typeface="Arial"/>
              </a:rPr>
              <a:t>Allow a minimum of 45 </a:t>
            </a:r>
            <a:endParaRPr lang="en-US" sz="1400">
              <a:latin typeface="Arial"/>
              <a:cs typeface="Arial"/>
            </a:endParaRPr>
          </a:p>
          <a:p>
            <a:r>
              <a:rPr lang="en-GB" sz="1400">
                <a:latin typeface="Arial"/>
                <a:cs typeface="Arial"/>
              </a:rPr>
              <a:t>      minutes to deliver the </a:t>
            </a:r>
            <a:endParaRPr lang="en-US" sz="1400">
              <a:latin typeface="Arial"/>
              <a:cs typeface="Arial"/>
            </a:endParaRPr>
          </a:p>
          <a:p>
            <a:r>
              <a:rPr lang="en-GB" sz="1400">
                <a:latin typeface="Arial"/>
                <a:cs typeface="Arial"/>
              </a:rPr>
              <a:t>      lesson.</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Familiarise yourself with</a:t>
            </a:r>
            <a:r>
              <a:rPr lang="en-GB" sz="1400" b="1">
                <a:latin typeface="Arial"/>
                <a:cs typeface="Arial"/>
              </a:rPr>
              <a:t> Lesson Overview (Slide 3)</a:t>
            </a:r>
            <a:r>
              <a:rPr lang="en-GB" sz="1400">
                <a:latin typeface="Arial"/>
                <a:cs typeface="Arial"/>
              </a:rPr>
              <a:t> and slides.</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Top Tips &amp; Rule of Law 101 (Slide 4 and 5).</a:t>
            </a: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'Notes'</a:t>
            </a:r>
            <a:r>
              <a:rPr lang="en-GB" sz="1400">
                <a:latin typeface="Arial"/>
                <a:cs typeface="Arial"/>
              </a:rPr>
              <a:t> in each slide which have more information.</a:t>
            </a: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For</a:t>
            </a:r>
            <a:r>
              <a:rPr lang="en-GB" sz="1400" b="1">
                <a:latin typeface="Arial"/>
                <a:cs typeface="Arial"/>
              </a:rPr>
              <a:t> Charlie's Day,</a:t>
            </a:r>
            <a:r>
              <a:rPr lang="en-GB" sz="1400">
                <a:latin typeface="Arial"/>
                <a:cs typeface="Arial"/>
              </a:rPr>
              <a:t> we have two variations differentiated by age. Please use the version most relevant for your students.</a:t>
            </a:r>
          </a:p>
          <a:p>
            <a:endParaRPr lang="en-GB" sz="1400" i="1">
              <a:latin typeface="Arial"/>
              <a:cs typeface="Arial"/>
            </a:endParaRPr>
          </a:p>
        </p:txBody>
      </p:sp>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preparation</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Keyword definitions</a:t>
            </a:r>
            <a:endParaRPr lang="en-US" b="1">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56279" y="1917755"/>
            <a:ext cx="3556835"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a:latin typeface="Arial"/>
                <a:cs typeface="Arial"/>
              </a:rPr>
              <a:t>Rule of Law - </a:t>
            </a:r>
            <a:r>
              <a:rPr lang="en-GB" sz="1300">
                <a:latin typeface="Arial"/>
                <a:cs typeface="Arial"/>
              </a:rPr>
              <a:t>a set of principles for a fair and effective society where everyone is accountable to the law.</a:t>
            </a:r>
          </a:p>
          <a:p>
            <a:endParaRPr lang="en-GB" sz="1300">
              <a:latin typeface="Arial"/>
              <a:cs typeface="Arial"/>
            </a:endParaRPr>
          </a:p>
          <a:p>
            <a:r>
              <a:rPr lang="en-GB" sz="1300" b="1">
                <a:latin typeface="Arial"/>
                <a:cs typeface="Arial"/>
              </a:rPr>
              <a:t>Parliament -</a:t>
            </a:r>
            <a:r>
              <a:rPr lang="en-GB" sz="1300">
                <a:latin typeface="Arial"/>
                <a:cs typeface="Arial"/>
              </a:rPr>
              <a:t> made up of elected MPs in the House of Commons and appointed Lords in the House of Lords. Responsible for creating and amending laws.</a:t>
            </a:r>
            <a:endParaRPr lang="en-GB"/>
          </a:p>
          <a:p>
            <a:endParaRPr lang="en-GB" sz="1300" b="1">
              <a:latin typeface="Arial"/>
              <a:cs typeface="Arial"/>
            </a:endParaRPr>
          </a:p>
          <a:p>
            <a:r>
              <a:rPr lang="en-GB" sz="1300" b="1">
                <a:latin typeface="Arial"/>
                <a:cs typeface="Arial"/>
              </a:rPr>
              <a:t>The Government </a:t>
            </a:r>
            <a:r>
              <a:rPr lang="en-GB" sz="1300" b="1">
                <a:latin typeface="Arial"/>
                <a:ea typeface="+mn-lt"/>
                <a:cs typeface="Arial"/>
              </a:rPr>
              <a:t>- </a:t>
            </a:r>
            <a:r>
              <a:rPr lang="en-GB" sz="1300">
                <a:latin typeface="Arial"/>
                <a:ea typeface="+mn-lt"/>
                <a:cs typeface="+mn-lt"/>
              </a:rPr>
              <a:t>sets the agenda for new laws, drafting them with lawyers and implementing them once passed.</a:t>
            </a:r>
            <a:endParaRPr lang="en-GB" sz="1300">
              <a:latin typeface="Arial"/>
              <a:cs typeface="Arial"/>
            </a:endParaRPr>
          </a:p>
          <a:p>
            <a:endParaRPr lang="en-GB" sz="1300">
              <a:latin typeface="Arial"/>
              <a:cs typeface="Arial"/>
            </a:endParaRPr>
          </a:p>
          <a:p>
            <a:r>
              <a:rPr lang="en-GB" sz="1300" b="1">
                <a:latin typeface="Arial"/>
                <a:cs typeface="Arial"/>
              </a:rPr>
              <a:t>The Judiciary - </a:t>
            </a:r>
            <a:r>
              <a:rPr lang="en-GB" sz="1300">
                <a:latin typeface="Arial"/>
                <a:cs typeface="Arial"/>
              </a:rPr>
              <a:t>system of courts and judges,</a:t>
            </a:r>
            <a:r>
              <a:rPr lang="en-GB" sz="1300">
                <a:latin typeface="Arial"/>
                <a:ea typeface="+mn-lt"/>
                <a:cs typeface="Arial"/>
              </a:rPr>
              <a:t> </a:t>
            </a:r>
            <a:r>
              <a:rPr lang="en-GB" sz="1300">
                <a:latin typeface="Arial"/>
                <a:ea typeface="+mn-lt"/>
                <a:cs typeface="+mn-lt"/>
              </a:rPr>
              <a:t>responsible for interpreting and applying existing laws.</a:t>
            </a:r>
            <a:endParaRPr lang="en-GB" sz="1300">
              <a:latin typeface="Arial"/>
              <a:cs typeface="Arial"/>
            </a:endParaRPr>
          </a:p>
          <a:p>
            <a:endParaRPr lang="en-GB" sz="1300">
              <a:latin typeface="Arial"/>
              <a:cs typeface="Arial"/>
            </a:endParaRPr>
          </a:p>
          <a:p>
            <a:r>
              <a:rPr lang="en-GB" sz="1300" b="1">
                <a:latin typeface="Arial"/>
                <a:cs typeface="Arial"/>
              </a:rPr>
              <a:t>Bill - </a:t>
            </a:r>
            <a:r>
              <a:rPr lang="en-GB" sz="1300">
                <a:latin typeface="Arial"/>
                <a:ea typeface="+mn-lt"/>
                <a:cs typeface="+mn-lt"/>
              </a:rPr>
              <a:t>a proposal for a new law, or to change an existing law.</a:t>
            </a:r>
            <a:endParaRPr lang="en-GB" sz="1300">
              <a:latin typeface="Arial"/>
              <a:cs typeface="Arial"/>
            </a:endParaRPr>
          </a:p>
          <a:p>
            <a:endParaRPr lang="en-GB" sz="1300">
              <a:latin typeface="Arial"/>
              <a:cs typeface="Arial"/>
            </a:endParaRPr>
          </a:p>
          <a:p>
            <a:r>
              <a:rPr lang="en-GB" sz="1300" b="1">
                <a:latin typeface="Arial"/>
                <a:cs typeface="Arial"/>
              </a:rPr>
              <a:t>Act - </a:t>
            </a:r>
            <a:r>
              <a:rPr lang="en-GB" sz="1300">
                <a:latin typeface="Arial"/>
                <a:cs typeface="Arial"/>
              </a:rPr>
              <a:t>a bill which has been passed by Parliament and given royal approval, making it official law.</a:t>
            </a:r>
            <a:endParaRPr lang="en-GB"/>
          </a:p>
        </p:txBody>
      </p:sp>
      <p:sp>
        <p:nvSpPr>
          <p:cNvPr id="49" name="Rectangle 48">
            <a:extLst>
              <a:ext uri="{FF2B5EF4-FFF2-40B4-BE49-F238E27FC236}">
                <a16:creationId xmlns:a16="http://schemas.microsoft.com/office/drawing/2014/main" id="{6D86531E-FE40-3C4B-AE96-A88E825725B7}"/>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51862" y="1311371"/>
            <a:ext cx="2992396" cy="55724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Teacher checklist</a:t>
            </a:r>
            <a:endParaRPr lang="en-US">
              <a:latin typeface="Poppins SemiBold"/>
              <a:cs typeface="Poppins SemiBold"/>
            </a:endParaRPr>
          </a:p>
        </p:txBody>
      </p:sp>
      <p:pic>
        <p:nvPicPr>
          <p:cNvPr id="21" name="Picture 20" descr="A set of black arrows with numbers&#10;&#10;AI-generated content may be incorrect.">
            <a:extLst>
              <a:ext uri="{FF2B5EF4-FFF2-40B4-BE49-F238E27FC236}">
                <a16:creationId xmlns:a16="http://schemas.microsoft.com/office/drawing/2014/main" id="{47A224FF-E888-B26F-13A8-CD35D6795E5A}"/>
              </a:ext>
            </a:extLst>
          </p:cNvPr>
          <p:cNvPicPr>
            <a:picLocks noChangeAspect="1"/>
          </p:cNvPicPr>
          <p:nvPr/>
        </p:nvPicPr>
        <p:blipFill>
          <a:blip r:embed="rId5"/>
          <a:srcRect l="49827" t="47333" r="24221"/>
          <a:stretch>
            <a:fillRect/>
          </a:stretch>
        </p:blipFill>
        <p:spPr>
          <a:xfrm>
            <a:off x="3111837" y="1911184"/>
            <a:ext cx="601448" cy="633523"/>
          </a:xfrm>
          <a:prstGeom prst="rect">
            <a:avLst/>
          </a:prstGeom>
        </p:spPr>
      </p:pic>
      <p:pic>
        <p:nvPicPr>
          <p:cNvPr id="13" name="Content Placeholder 5" descr="A set of black arrows with numbers&#10;&#10;AI-generated content may be incorrect.">
            <a:extLst>
              <a:ext uri="{FF2B5EF4-FFF2-40B4-BE49-F238E27FC236}">
                <a16:creationId xmlns:a16="http://schemas.microsoft.com/office/drawing/2014/main" id="{AE2C2617-3E13-7AA0-ED75-9E6A78E8F8F8}"/>
              </a:ext>
            </a:extLst>
          </p:cNvPr>
          <p:cNvPicPr>
            <a:picLocks noChangeAspect="1"/>
          </p:cNvPicPr>
          <p:nvPr/>
        </p:nvPicPr>
        <p:blipFill>
          <a:blip r:embed="rId5"/>
          <a:srcRect l="49477" t="51899" r="25087" b="1899"/>
          <a:stretch>
            <a:fillRect/>
          </a:stretch>
        </p:blipFill>
        <p:spPr>
          <a:xfrm>
            <a:off x="2946429" y="1897706"/>
            <a:ext cx="773211" cy="774957"/>
          </a:xfrm>
          <a:prstGeom prst="rect">
            <a:avLst/>
          </a:prstGeom>
        </p:spPr>
      </p:pic>
      <p:pic>
        <p:nvPicPr>
          <p:cNvPr id="15" name="Graphic 5" descr="Scales of justice with solid fill">
            <a:extLst>
              <a:ext uri="{FF2B5EF4-FFF2-40B4-BE49-F238E27FC236}">
                <a16:creationId xmlns:a16="http://schemas.microsoft.com/office/drawing/2014/main" id="{4A36D82A-3BCE-3ABC-21C5-B4099983CD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4" name="Rectangle 3">
            <a:extLst>
              <a:ext uri="{FF2B5EF4-FFF2-40B4-BE49-F238E27FC236}">
                <a16:creationId xmlns:a16="http://schemas.microsoft.com/office/drawing/2014/main" id="{8AF269B5-F6CC-2966-4DE8-E1A0602E0066}"/>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pic>
        <p:nvPicPr>
          <p:cNvPr id="5"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1425" y="2098104"/>
            <a:ext cx="833091" cy="836385"/>
          </a:xfrm>
          <a:prstGeom prst="rect">
            <a:avLst/>
          </a:prstGeom>
        </p:spPr>
      </p:pic>
      <p:pic>
        <p:nvPicPr>
          <p:cNvPr id="16"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3423" y="3223740"/>
            <a:ext cx="914400" cy="914400"/>
          </a:xfrm>
          <a:prstGeom prst="rect">
            <a:avLst/>
          </a:prstGeom>
        </p:spPr>
      </p:pic>
      <p:pic>
        <p:nvPicPr>
          <p:cNvPr id="19"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06293" y="4400027"/>
            <a:ext cx="938928" cy="949785"/>
          </a:xfrm>
          <a:prstGeom prst="rect">
            <a:avLst/>
          </a:prstGeom>
        </p:spPr>
      </p:pic>
      <p:pic>
        <p:nvPicPr>
          <p:cNvPr id="22"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8603" y="5605646"/>
            <a:ext cx="914400" cy="914400"/>
          </a:xfrm>
          <a:prstGeom prst="rect">
            <a:avLst/>
          </a:prstGeom>
        </p:spPr>
      </p:pic>
      <p:sp>
        <p:nvSpPr>
          <p:cNvPr id="23" name="Rectangle: Rounded Corners 22">
            <a:extLst>
              <a:ext uri="{FF2B5EF4-FFF2-40B4-BE49-F238E27FC236}">
                <a16:creationId xmlns:a16="http://schemas.microsoft.com/office/drawing/2014/main" id="{9C5B0E3C-92AF-1BB9-17CD-5C56CF930913}"/>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a:solidFill>
                  <a:schemeClr val="tx1"/>
                </a:solidFill>
                <a:latin typeface="Poppins SemiBold"/>
                <a:cs typeface="Arial"/>
              </a:rPr>
              <a:t>Why teach </a:t>
            </a:r>
            <a:endParaRPr lang="en-US" sz="1400">
              <a:solidFill>
                <a:schemeClr val="tx1"/>
              </a:solidFill>
              <a:latin typeface="Aptos" panose="020B0004020202020204"/>
              <a:cs typeface="Arial"/>
            </a:endParaRPr>
          </a:p>
          <a:p>
            <a:pPr algn="ctr"/>
            <a:r>
              <a:rPr lang="en-GB" sz="1400" b="1">
                <a:solidFill>
                  <a:schemeClr val="tx1"/>
                </a:solidFill>
                <a:latin typeface="Poppins SemiBold"/>
                <a:cs typeface="Arial"/>
              </a:rPr>
              <a:t>The Big Legal Lesson?</a:t>
            </a:r>
            <a:endParaRPr lang="en-US" sz="1400">
              <a:solidFill>
                <a:schemeClr val="tx1"/>
              </a:solidFill>
            </a:endParaRPr>
          </a:p>
        </p:txBody>
      </p:sp>
      <p:sp>
        <p:nvSpPr>
          <p:cNvPr id="24" name="TextBox 10">
            <a:extLst>
              <a:ext uri="{FF2B5EF4-FFF2-40B4-BE49-F238E27FC236}">
                <a16:creationId xmlns:a16="http://schemas.microsoft.com/office/drawing/2014/main" id="{2A045170-A4D7-ED8E-7E8F-D066456E1A7B}"/>
              </a:ext>
            </a:extLst>
          </p:cNvPr>
          <p:cNvSpPr txBox="1"/>
          <p:nvPr/>
        </p:nvSpPr>
        <p:spPr>
          <a:xfrm>
            <a:off x="9318423" y="2102132"/>
            <a:ext cx="246052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25" name="TextBox 16">
            <a:extLst>
              <a:ext uri="{FF2B5EF4-FFF2-40B4-BE49-F238E27FC236}">
                <a16:creationId xmlns:a16="http://schemas.microsoft.com/office/drawing/2014/main" id="{1A9E442D-4119-EED4-3EA5-443F43C167BE}"/>
              </a:ext>
            </a:extLst>
          </p:cNvPr>
          <p:cNvSpPr txBox="1"/>
          <p:nvPr/>
        </p:nvSpPr>
        <p:spPr>
          <a:xfrm>
            <a:off x="9345159" y="4401823"/>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26" name="TextBox 17">
            <a:extLst>
              <a:ext uri="{FF2B5EF4-FFF2-40B4-BE49-F238E27FC236}">
                <a16:creationId xmlns:a16="http://schemas.microsoft.com/office/drawing/2014/main" id="{5458031C-144F-DB9B-0C47-5C09189D1001}"/>
              </a:ext>
            </a:extLst>
          </p:cNvPr>
          <p:cNvSpPr txBox="1"/>
          <p:nvPr/>
        </p:nvSpPr>
        <p:spPr>
          <a:xfrm>
            <a:off x="9345158" y="5495515"/>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Pedagogical principles</a:t>
            </a:r>
            <a:endParaRPr lang="en-US" sz="1400">
              <a:latin typeface="Arial"/>
              <a:cs typeface="Arial"/>
            </a:endParaRPr>
          </a:p>
          <a:p>
            <a:r>
              <a:rPr lang="en-GB" sz="1400">
                <a:latin typeface="Arial"/>
                <a:cs typeface="Arial"/>
              </a:rPr>
              <a:t>Support on making learning locally relevant and impartiality</a:t>
            </a:r>
          </a:p>
        </p:txBody>
      </p:sp>
      <p:sp>
        <p:nvSpPr>
          <p:cNvPr id="27" name="TextBox 1">
            <a:extLst>
              <a:ext uri="{FF2B5EF4-FFF2-40B4-BE49-F238E27FC236}">
                <a16:creationId xmlns:a16="http://schemas.microsoft.com/office/drawing/2014/main" id="{1F261953-B3CB-2DB5-C044-48D941A8F3B5}"/>
              </a:ext>
            </a:extLst>
          </p:cNvPr>
          <p:cNvSpPr txBox="1"/>
          <p:nvPr/>
        </p:nvSpPr>
        <p:spPr>
          <a:xfrm>
            <a:off x="9306868" y="3200818"/>
            <a:ext cx="2428105"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SMSC</a:t>
            </a:r>
          </a:p>
          <a:p>
            <a:r>
              <a:rPr lang="en-GB" sz="1400">
                <a:latin typeface="Arial"/>
                <a:cs typeface="Arial"/>
              </a:rPr>
              <a:t>English</a:t>
            </a:r>
            <a:br>
              <a:rPr lang="en-GB" sz="1400">
                <a:latin typeface="Arial"/>
                <a:cs typeface="Arial"/>
              </a:rPr>
            </a:br>
            <a:endParaRPr lang="en-GB" sz="1400">
              <a:latin typeface="Arial"/>
              <a:cs typeface="Arial"/>
            </a:endParaRPr>
          </a:p>
        </p:txBody>
      </p:sp>
    </p:spTree>
    <p:extLst>
      <p:ext uri="{BB962C8B-B14F-4D97-AF65-F5344CB8AC3E}">
        <p14:creationId xmlns:p14="http://schemas.microsoft.com/office/powerpoint/2010/main" val="121834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60440-8CCB-7CBE-5425-983C8D77FE34}"/>
            </a:ext>
          </a:extLst>
        </p:cNvPr>
        <p:cNvGrpSpPr/>
        <p:nvPr/>
      </p:nvGrpSpPr>
      <p:grpSpPr>
        <a:xfrm>
          <a:off x="0" y="0"/>
          <a:ext cx="0" cy="0"/>
          <a:chOff x="0" y="0"/>
          <a:chExt cx="0" cy="0"/>
        </a:xfrm>
      </p:grpSpPr>
      <p:pic>
        <p:nvPicPr>
          <p:cNvPr id="2" name="Picture 1" descr="A large building with a clock tower and a river in front&#10;&#10;AI-generated content may be incorrect.">
            <a:extLst>
              <a:ext uri="{FF2B5EF4-FFF2-40B4-BE49-F238E27FC236}">
                <a16:creationId xmlns:a16="http://schemas.microsoft.com/office/drawing/2014/main" id="{AC012B81-281F-044E-ADC4-DFDEB3B6A7B1}"/>
              </a:ext>
            </a:extLst>
          </p:cNvPr>
          <p:cNvPicPr>
            <a:picLocks noChangeAspect="1"/>
          </p:cNvPicPr>
          <p:nvPr/>
        </p:nvPicPr>
        <p:blipFill>
          <a:blip r:embed="rId3"/>
          <a:srcRect l="19628" t="-259" r="24928" b="518"/>
          <a:stretch>
            <a:fillRect/>
          </a:stretch>
        </p:blipFill>
        <p:spPr>
          <a:xfrm>
            <a:off x="390120" y="1398502"/>
            <a:ext cx="5005042" cy="4972839"/>
          </a:xfrm>
          <a:prstGeom prst="rect">
            <a:avLst/>
          </a:prstGeom>
        </p:spPr>
      </p:pic>
      <p:pic>
        <p:nvPicPr>
          <p:cNvPr id="12" name="Picture 11">
            <a:extLst>
              <a:ext uri="{FF2B5EF4-FFF2-40B4-BE49-F238E27FC236}">
                <a16:creationId xmlns:a16="http://schemas.microsoft.com/office/drawing/2014/main" id="{D3513133-8776-8067-EFD4-23D2150D0F7D}"/>
              </a:ext>
            </a:extLst>
          </p:cNvPr>
          <p:cNvPicPr>
            <a:picLocks noChangeAspect="1"/>
          </p:cNvPicPr>
          <p:nvPr/>
        </p:nvPicPr>
        <p:blipFill>
          <a:blip r:embed="rId4"/>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BCB3F16C-CDEC-1820-61A5-DDFCAA04FA80}"/>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p>
        </p:txBody>
      </p:sp>
      <p:pic>
        <p:nvPicPr>
          <p:cNvPr id="9" name="Picture 8" descr="A colorful star with a black background&#10;&#10;AI-generated content may be incorrect.">
            <a:extLst>
              <a:ext uri="{FF2B5EF4-FFF2-40B4-BE49-F238E27FC236}">
                <a16:creationId xmlns:a16="http://schemas.microsoft.com/office/drawing/2014/main" id="{5CC1850B-2E3F-79D3-70BB-8400831D1077}"/>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7BC6452E-C085-38F9-D246-9ED340151A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3" name="Content Placeholder 2">
            <a:extLst>
              <a:ext uri="{FF2B5EF4-FFF2-40B4-BE49-F238E27FC236}">
                <a16:creationId xmlns:a16="http://schemas.microsoft.com/office/drawing/2014/main" id="{557FAAC4-C8F8-5D93-83CD-8BB903DCF402}"/>
              </a:ext>
            </a:extLst>
          </p:cNvPr>
          <p:cNvSpPr txBox="1">
            <a:spLocks/>
          </p:cNvSpPr>
          <p:nvPr/>
        </p:nvSpPr>
        <p:spPr>
          <a:xfrm>
            <a:off x="5743737" y="1395212"/>
            <a:ext cx="6174470" cy="51984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200">
                <a:latin typeface="Arial"/>
                <a:cs typeface="Arial"/>
              </a:rPr>
              <a:t>The second chamber of parliament is The </a:t>
            </a:r>
            <a:r>
              <a:rPr lang="en-GB" sz="2200" b="1">
                <a:latin typeface="Arial"/>
                <a:cs typeface="Arial"/>
              </a:rPr>
              <a:t>House of Lords.</a:t>
            </a:r>
            <a:r>
              <a:rPr lang="en-GB" sz="2200">
                <a:latin typeface="Arial"/>
                <a:cs typeface="Arial"/>
              </a:rPr>
              <a:t> It is independent from the House of Commons.</a:t>
            </a:r>
          </a:p>
          <a:p>
            <a:pPr marL="0" indent="0">
              <a:lnSpc>
                <a:spcPct val="100000"/>
              </a:lnSpc>
              <a:buNone/>
            </a:pPr>
            <a:r>
              <a:rPr lang="en-GB" sz="2200">
                <a:latin typeface="Arial"/>
                <a:cs typeface="Arial"/>
              </a:rPr>
              <a:t>Made up of around 800 </a:t>
            </a:r>
            <a:r>
              <a:rPr lang="en-GB" sz="2200" b="1">
                <a:latin typeface="Arial"/>
                <a:cs typeface="Arial"/>
              </a:rPr>
              <a:t>peers</a:t>
            </a:r>
            <a:r>
              <a:rPr lang="en-GB" sz="2200">
                <a:latin typeface="Arial"/>
                <a:cs typeface="Arial"/>
              </a:rPr>
              <a:t> who are appointed by the King on the advice of the prime minister. </a:t>
            </a:r>
          </a:p>
          <a:p>
            <a:pPr marL="0" indent="0">
              <a:lnSpc>
                <a:spcPct val="100000"/>
              </a:lnSpc>
              <a:buNone/>
            </a:pPr>
            <a:r>
              <a:rPr lang="en-GB" sz="2200">
                <a:latin typeface="Arial"/>
                <a:cs typeface="Arial"/>
              </a:rPr>
              <a:t>Peers bring expertise from a range of occupations (e.g. business, culture, science, sports, academia, law, education, health and public service).</a:t>
            </a:r>
          </a:p>
          <a:p>
            <a:pPr marL="0" indent="0">
              <a:lnSpc>
                <a:spcPct val="100000"/>
              </a:lnSpc>
              <a:buNone/>
            </a:pPr>
            <a:r>
              <a:rPr lang="en-GB" sz="2200">
                <a:latin typeface="Arial"/>
                <a:cs typeface="Arial"/>
              </a:rPr>
              <a:t>The House of Lords is responsible for examining bills, questioning government and scrutinising legislation. Members also have to vote on any changes to laws. </a:t>
            </a:r>
          </a:p>
        </p:txBody>
      </p:sp>
    </p:spTree>
    <p:extLst>
      <p:ext uri="{BB962C8B-B14F-4D97-AF65-F5344CB8AC3E}">
        <p14:creationId xmlns:p14="http://schemas.microsoft.com/office/powerpoint/2010/main" val="168904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579B4-8998-6268-D9F5-696A69859AC1}"/>
            </a:ext>
          </a:extLst>
        </p:cNvPr>
        <p:cNvGrpSpPr/>
        <p:nvPr/>
      </p:nvGrpSpPr>
      <p:grpSpPr>
        <a:xfrm>
          <a:off x="0" y="0"/>
          <a:ext cx="0" cy="0"/>
          <a:chOff x="0" y="0"/>
          <a:chExt cx="0" cy="0"/>
        </a:xfrm>
      </p:grpSpPr>
      <p:pic>
        <p:nvPicPr>
          <p:cNvPr id="4" name="Picture 3" descr="A person in a suit&#10;&#10;AI-generated content may be incorrect.">
            <a:extLst>
              <a:ext uri="{FF2B5EF4-FFF2-40B4-BE49-F238E27FC236}">
                <a16:creationId xmlns:a16="http://schemas.microsoft.com/office/drawing/2014/main" id="{499B8C3C-CA0E-1F25-F086-1C92FE943A5D}"/>
              </a:ext>
            </a:extLst>
          </p:cNvPr>
          <p:cNvPicPr>
            <a:picLocks noChangeAspect="1"/>
          </p:cNvPicPr>
          <p:nvPr/>
        </p:nvPicPr>
        <p:blipFill>
          <a:blip r:embed="rId3"/>
          <a:srcRect l="1799" t="2863" r="-1285" b="18609"/>
          <a:stretch>
            <a:fillRect/>
          </a:stretch>
        </p:blipFill>
        <p:spPr>
          <a:xfrm>
            <a:off x="387315" y="1397113"/>
            <a:ext cx="4991466" cy="4952985"/>
          </a:xfrm>
          <a:prstGeom prst="rect">
            <a:avLst/>
          </a:prstGeom>
        </p:spPr>
      </p:pic>
      <p:pic>
        <p:nvPicPr>
          <p:cNvPr id="12" name="Picture 11">
            <a:extLst>
              <a:ext uri="{FF2B5EF4-FFF2-40B4-BE49-F238E27FC236}">
                <a16:creationId xmlns:a16="http://schemas.microsoft.com/office/drawing/2014/main" id="{B00A781B-804D-193E-0F02-32D78FA6339A}"/>
              </a:ext>
            </a:extLst>
          </p:cNvPr>
          <p:cNvPicPr>
            <a:picLocks noChangeAspect="1"/>
          </p:cNvPicPr>
          <p:nvPr/>
        </p:nvPicPr>
        <p:blipFill>
          <a:blip r:embed="rId4"/>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CA2E806-721F-2508-BA96-5EF4B9434F5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2:</a:t>
            </a:r>
            <a:endParaRPr lang="en-US" sz="3600" i="1">
              <a:solidFill>
                <a:srgbClr val="000000"/>
              </a:solidFill>
              <a:latin typeface="Poppins SemiBold"/>
              <a:cs typeface="Poppins SemiBold"/>
            </a:endParaRPr>
          </a:p>
          <a:p>
            <a:r>
              <a:rPr lang="en-GB" sz="3600">
                <a:solidFill>
                  <a:srgbClr val="000000"/>
                </a:solidFill>
                <a:latin typeface="Poppins SemiBold"/>
                <a:cs typeface="Poppins SemiBold"/>
              </a:rPr>
              <a:t>Who makes the law?</a:t>
            </a:r>
          </a:p>
        </p:txBody>
      </p:sp>
      <p:pic>
        <p:nvPicPr>
          <p:cNvPr id="9" name="Picture 8" descr="A colorful star with a black background&#10;&#10;AI-generated content may be incorrect.">
            <a:extLst>
              <a:ext uri="{FF2B5EF4-FFF2-40B4-BE49-F238E27FC236}">
                <a16:creationId xmlns:a16="http://schemas.microsoft.com/office/drawing/2014/main" id="{61A5A731-DB16-F69E-96DA-105F4F1BD0F9}"/>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6841FF24-BFB6-C087-555F-BFE0C89734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3" name="Content Placeholder 2">
            <a:extLst>
              <a:ext uri="{FF2B5EF4-FFF2-40B4-BE49-F238E27FC236}">
                <a16:creationId xmlns:a16="http://schemas.microsoft.com/office/drawing/2014/main" id="{8AF2F644-0C2D-E65A-160B-E1050994E2CD}"/>
              </a:ext>
            </a:extLst>
          </p:cNvPr>
          <p:cNvSpPr txBox="1">
            <a:spLocks/>
          </p:cNvSpPr>
          <p:nvPr/>
        </p:nvSpPr>
        <p:spPr>
          <a:xfrm>
            <a:off x="5743737" y="1395212"/>
            <a:ext cx="6174470" cy="51984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a:latin typeface="Arial"/>
                <a:cs typeface="Arial"/>
              </a:rPr>
              <a:t>Royal Assent</a:t>
            </a:r>
            <a:endParaRPr lang="en-US" sz="2400"/>
          </a:p>
          <a:p>
            <a:pPr marL="0" indent="0">
              <a:lnSpc>
                <a:spcPct val="100000"/>
              </a:lnSpc>
              <a:buNone/>
            </a:pPr>
            <a:r>
              <a:rPr lang="en-GB" sz="2400">
                <a:latin typeface="Arial"/>
                <a:cs typeface="Arial"/>
              </a:rPr>
              <a:t>The final stage of getting any law created or changed. This is more of a formality and usually the monarch always grants Royal Assent. The last time a monarch refused was in 1708.The monarch is not able to introduce any new laws.</a:t>
            </a:r>
          </a:p>
          <a:p>
            <a:pPr marL="0" indent="0">
              <a:lnSpc>
                <a:spcPct val="100000"/>
              </a:lnSpc>
              <a:buNone/>
            </a:pPr>
            <a:endParaRPr lang="en-GB" sz="2400">
              <a:latin typeface="Arial"/>
              <a:cs typeface="Arial"/>
            </a:endParaRPr>
          </a:p>
          <a:p>
            <a:pPr marL="0" indent="0">
              <a:lnSpc>
                <a:spcPct val="100000"/>
              </a:lnSpc>
              <a:buNone/>
            </a:pPr>
            <a:r>
              <a:rPr lang="en-GB" sz="2400" b="1">
                <a:latin typeface="Arial"/>
                <a:cs typeface="Arial"/>
              </a:rPr>
              <a:t>King's Consent </a:t>
            </a:r>
            <a:endParaRPr lang="en-GB" sz="2400">
              <a:latin typeface="Arial"/>
              <a:cs typeface="Arial"/>
            </a:endParaRPr>
          </a:p>
          <a:p>
            <a:pPr marL="0" indent="0">
              <a:lnSpc>
                <a:spcPct val="100000"/>
              </a:lnSpc>
              <a:buNone/>
            </a:pPr>
            <a:r>
              <a:rPr lang="en-GB" sz="2400">
                <a:latin typeface="Arial"/>
                <a:cs typeface="Arial"/>
              </a:rPr>
              <a:t>The monarch's consent is sought if a proposed parliamentary bill will affect the Crown's prerogatives or interests.</a:t>
            </a:r>
          </a:p>
          <a:p>
            <a:pPr marL="0" indent="0">
              <a:lnSpc>
                <a:spcPct val="100000"/>
              </a:lnSpc>
              <a:buNone/>
            </a:pPr>
            <a:endParaRPr lang="en-GB" sz="2400">
              <a:latin typeface="Arial"/>
              <a:cs typeface="Arial"/>
            </a:endParaRPr>
          </a:p>
          <a:p>
            <a:pPr marL="0" indent="0">
              <a:lnSpc>
                <a:spcPct val="100000"/>
              </a:lnSpc>
              <a:buNone/>
            </a:pPr>
            <a:endParaRPr lang="en-GB" sz="2400">
              <a:latin typeface="Arial"/>
              <a:cs typeface="Arial"/>
            </a:endParaRPr>
          </a:p>
        </p:txBody>
      </p:sp>
    </p:spTree>
    <p:extLst>
      <p:ext uri="{BB962C8B-B14F-4D97-AF65-F5344CB8AC3E}">
        <p14:creationId xmlns:p14="http://schemas.microsoft.com/office/powerpoint/2010/main" val="89183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0EBDF-1AE1-01AF-3FED-09F86EDF6D4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B80DE803-705A-1182-D61D-256B1CC1D21F}"/>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8F60224A-F8C0-4766-085C-E7FB162F0765}"/>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3: </a:t>
            </a:r>
            <a:endParaRPr lang="en-US"/>
          </a:p>
          <a:p>
            <a:r>
              <a:rPr lang="en-GB" sz="3600">
                <a:solidFill>
                  <a:srgbClr val="000000"/>
                </a:solidFill>
                <a:latin typeface="Poppins SemiBold"/>
                <a:cs typeface="Poppins SemiBold"/>
              </a:rPr>
              <a:t>The Changing Law</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5A895187-013A-917C-C9DE-996CBDAC941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45E12933-507C-DABD-B807-31C3B6E744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 name="Content Placeholder 2">
            <a:extLst>
              <a:ext uri="{FF2B5EF4-FFF2-40B4-BE49-F238E27FC236}">
                <a16:creationId xmlns:a16="http://schemas.microsoft.com/office/drawing/2014/main" id="{52E18BCD-03E9-C511-5030-3D6A729045CF}"/>
              </a:ext>
            </a:extLst>
          </p:cNvPr>
          <p:cNvSpPr txBox="1">
            <a:spLocks/>
          </p:cNvSpPr>
          <p:nvPr/>
        </p:nvSpPr>
        <p:spPr>
          <a:xfrm>
            <a:off x="5237362" y="4141288"/>
            <a:ext cx="6838995" cy="27230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200">
                <a:latin typeface="Arial"/>
                <a:cs typeface="Arial"/>
              </a:rPr>
              <a:t>As you look at the case studies, decide:</a:t>
            </a:r>
            <a:endParaRPr lang="en-GB" sz="2200" b="1">
              <a:latin typeface="Arial"/>
              <a:cs typeface="Arial"/>
            </a:endParaRPr>
          </a:p>
          <a:p>
            <a:pPr marL="0" indent="0">
              <a:lnSpc>
                <a:spcPct val="100000"/>
              </a:lnSpc>
              <a:spcBef>
                <a:spcPts val="0"/>
              </a:spcBef>
              <a:buNone/>
            </a:pPr>
            <a:endParaRPr lang="en-GB" sz="2200">
              <a:latin typeface="Arial"/>
              <a:cs typeface="Arial"/>
            </a:endParaRPr>
          </a:p>
          <a:p>
            <a:pPr marL="342900" indent="-342900">
              <a:lnSpc>
                <a:spcPct val="100000"/>
              </a:lnSpc>
              <a:spcBef>
                <a:spcPts val="0"/>
              </a:spcBef>
            </a:pPr>
            <a:r>
              <a:rPr lang="en-GB" sz="2200" b="1">
                <a:latin typeface="Arial"/>
                <a:cs typeface="Arial"/>
              </a:rPr>
              <a:t>Why was the law changed?</a:t>
            </a:r>
            <a:endParaRPr lang="en-GB" sz="2200">
              <a:latin typeface="Arial"/>
              <a:cs typeface="Arial"/>
            </a:endParaRPr>
          </a:p>
          <a:p>
            <a:pPr marL="342900" indent="-342900">
              <a:lnSpc>
                <a:spcPct val="100000"/>
              </a:lnSpc>
              <a:spcBef>
                <a:spcPts val="0"/>
              </a:spcBef>
            </a:pPr>
            <a:r>
              <a:rPr lang="en-GB" sz="2200" b="1">
                <a:latin typeface="Arial"/>
                <a:cs typeface="Arial"/>
              </a:rPr>
              <a:t>Who does it affect?</a:t>
            </a:r>
          </a:p>
          <a:p>
            <a:pPr marL="342900" indent="-342900">
              <a:lnSpc>
                <a:spcPct val="100000"/>
              </a:lnSpc>
              <a:spcBef>
                <a:spcPts val="0"/>
              </a:spcBef>
            </a:pPr>
            <a:r>
              <a:rPr lang="en-GB" sz="2200" b="1">
                <a:latin typeface="Arial"/>
                <a:cs typeface="Arial"/>
              </a:rPr>
              <a:t>What is the impact?</a:t>
            </a:r>
          </a:p>
          <a:p>
            <a:pPr marL="342900" indent="-342900">
              <a:lnSpc>
                <a:spcPct val="100000"/>
              </a:lnSpc>
              <a:spcBef>
                <a:spcPts val="0"/>
              </a:spcBef>
            </a:pPr>
            <a:r>
              <a:rPr lang="en-GB" sz="2200" b="1">
                <a:latin typeface="Arial"/>
                <a:cs typeface="Arial"/>
              </a:rPr>
              <a:t>Do you agree with the change? Why/why not?</a:t>
            </a:r>
            <a:endParaRPr lang="en-GB" sz="2200">
              <a:latin typeface="Arial"/>
              <a:cs typeface="Arial"/>
            </a:endParaRPr>
          </a:p>
        </p:txBody>
      </p:sp>
      <p:sp>
        <p:nvSpPr>
          <p:cNvPr id="4" name="Rectangle: Rounded Corners 3">
            <a:extLst>
              <a:ext uri="{FF2B5EF4-FFF2-40B4-BE49-F238E27FC236}">
                <a16:creationId xmlns:a16="http://schemas.microsoft.com/office/drawing/2014/main" id="{CD6168B9-2CD6-8DA0-109C-12DBF8B2A269}"/>
              </a:ext>
            </a:extLst>
          </p:cNvPr>
          <p:cNvSpPr/>
          <p:nvPr/>
        </p:nvSpPr>
        <p:spPr>
          <a:xfrm>
            <a:off x="397328" y="4624044"/>
            <a:ext cx="4316285" cy="1147660"/>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Laws are constantly changing</a:t>
            </a:r>
          </a:p>
        </p:txBody>
      </p:sp>
      <p:pic>
        <p:nvPicPr>
          <p:cNvPr id="6" name="Graphic 5" descr="Arrow circle with solid fill">
            <a:extLst>
              <a:ext uri="{FF2B5EF4-FFF2-40B4-BE49-F238E27FC236}">
                <a16:creationId xmlns:a16="http://schemas.microsoft.com/office/drawing/2014/main" id="{1E9FD061-7789-48EB-4CAE-8B582607DE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7059" y="1286082"/>
            <a:ext cx="3412221" cy="3341883"/>
          </a:xfrm>
          <a:prstGeom prst="rect">
            <a:avLst/>
          </a:prstGeom>
        </p:spPr>
      </p:pic>
      <p:pic>
        <p:nvPicPr>
          <p:cNvPr id="2" name="Graphic 1" descr="Document outline">
            <a:extLst>
              <a:ext uri="{FF2B5EF4-FFF2-40B4-BE49-F238E27FC236}">
                <a16:creationId xmlns:a16="http://schemas.microsoft.com/office/drawing/2014/main" id="{8D30290B-7B70-11BA-E1C1-2F0AB0F6A9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33600" y="2502877"/>
            <a:ext cx="914400" cy="914400"/>
          </a:xfrm>
          <a:prstGeom prst="rect">
            <a:avLst/>
          </a:prstGeom>
        </p:spPr>
      </p:pic>
      <p:pic>
        <p:nvPicPr>
          <p:cNvPr id="8" name="Graphic 7" descr="Person wearing a mask">
            <a:extLst>
              <a:ext uri="{FF2B5EF4-FFF2-40B4-BE49-F238E27FC236}">
                <a16:creationId xmlns:a16="http://schemas.microsoft.com/office/drawing/2014/main" id="{AA3131DA-E3FC-2EFB-97AF-3CB1B53453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66709" y="1288032"/>
            <a:ext cx="1458582" cy="2297861"/>
          </a:xfrm>
          <a:prstGeom prst="rect">
            <a:avLst/>
          </a:prstGeom>
        </p:spPr>
      </p:pic>
      <p:pic>
        <p:nvPicPr>
          <p:cNvPr id="10" name="Graphic 9" descr="Person wearing sweater">
            <a:extLst>
              <a:ext uri="{FF2B5EF4-FFF2-40B4-BE49-F238E27FC236}">
                <a16:creationId xmlns:a16="http://schemas.microsoft.com/office/drawing/2014/main" id="{1B9E116D-7FDF-313D-51D5-F1FF8298850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40077" y="1500341"/>
            <a:ext cx="1459116" cy="2098856"/>
          </a:xfrm>
          <a:prstGeom prst="rect">
            <a:avLst/>
          </a:prstGeom>
        </p:spPr>
      </p:pic>
      <p:sp>
        <p:nvSpPr>
          <p:cNvPr id="11" name="Rectangle: Rounded Corners 10">
            <a:extLst>
              <a:ext uri="{FF2B5EF4-FFF2-40B4-BE49-F238E27FC236}">
                <a16:creationId xmlns:a16="http://schemas.microsoft.com/office/drawing/2014/main" id="{131ACC65-745C-0BD4-0316-905D45221848}"/>
              </a:ext>
            </a:extLst>
          </p:cNvPr>
          <p:cNvSpPr/>
          <p:nvPr/>
        </p:nvSpPr>
        <p:spPr>
          <a:xfrm>
            <a:off x="5343139" y="3286949"/>
            <a:ext cx="1498323" cy="572566"/>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Amira</a:t>
            </a:r>
          </a:p>
        </p:txBody>
      </p:sp>
      <p:sp>
        <p:nvSpPr>
          <p:cNvPr id="14" name="Rectangle: Rounded Corners 13">
            <a:extLst>
              <a:ext uri="{FF2B5EF4-FFF2-40B4-BE49-F238E27FC236}">
                <a16:creationId xmlns:a16="http://schemas.microsoft.com/office/drawing/2014/main" id="{52A9B892-9AD6-D00E-8B42-04E6FE2F63CE}"/>
              </a:ext>
            </a:extLst>
          </p:cNvPr>
          <p:cNvSpPr/>
          <p:nvPr/>
        </p:nvSpPr>
        <p:spPr>
          <a:xfrm>
            <a:off x="7542875" y="3315703"/>
            <a:ext cx="1498323" cy="572566"/>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Liam</a:t>
            </a:r>
          </a:p>
        </p:txBody>
      </p:sp>
      <p:pic>
        <p:nvPicPr>
          <p:cNvPr id="16" name="Graphic 15" descr="A woman with ponytail hair">
            <a:extLst>
              <a:ext uri="{FF2B5EF4-FFF2-40B4-BE49-F238E27FC236}">
                <a16:creationId xmlns:a16="http://schemas.microsoft.com/office/drawing/2014/main" id="{1410ACC9-75EC-0016-019D-B5598780BD2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773434" y="1471586"/>
            <a:ext cx="1391872" cy="2098856"/>
          </a:xfrm>
          <a:prstGeom prst="rect">
            <a:avLst/>
          </a:prstGeom>
        </p:spPr>
      </p:pic>
      <p:sp>
        <p:nvSpPr>
          <p:cNvPr id="17" name="Rectangle: Rounded Corners 16">
            <a:extLst>
              <a:ext uri="{FF2B5EF4-FFF2-40B4-BE49-F238E27FC236}">
                <a16:creationId xmlns:a16="http://schemas.microsoft.com/office/drawing/2014/main" id="{8E9734BA-AE65-2169-2BC8-FB9B70D39C90}"/>
              </a:ext>
            </a:extLst>
          </p:cNvPr>
          <p:cNvSpPr/>
          <p:nvPr/>
        </p:nvSpPr>
        <p:spPr>
          <a:xfrm>
            <a:off x="9771365" y="3315702"/>
            <a:ext cx="1498323" cy="572566"/>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Jo</a:t>
            </a:r>
          </a:p>
        </p:txBody>
      </p:sp>
    </p:spTree>
    <p:extLst>
      <p:ext uri="{BB962C8B-B14F-4D97-AF65-F5344CB8AC3E}">
        <p14:creationId xmlns:p14="http://schemas.microsoft.com/office/powerpoint/2010/main" val="2622657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56FBF-EBFE-189D-9B85-2BE431A7D24B}"/>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DD751E96-4C67-729A-01DB-F4CEBDF73EBA}"/>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7D532339-C0DB-8C22-4CF6-4BC633A647E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Case Study 1: </a:t>
            </a:r>
            <a:r>
              <a:rPr lang="en-GB" sz="3600">
                <a:solidFill>
                  <a:srgbClr val="000000"/>
                </a:solidFill>
                <a:latin typeface="Poppins SemiBold"/>
                <a:cs typeface="Poppins SemiBold"/>
              </a:rPr>
              <a:t>The Right to Strike</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0C211BB-D809-1A85-F9AD-2DACFE7DF16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0B380000-5190-0F28-4C59-06B004303A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4" name="Graphic 3" descr="Person wearing a mask">
            <a:extLst>
              <a:ext uri="{FF2B5EF4-FFF2-40B4-BE49-F238E27FC236}">
                <a16:creationId xmlns:a16="http://schemas.microsoft.com/office/drawing/2014/main" id="{224B7F07-9DB3-1652-F112-1D7DC8661B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2105" y="1704975"/>
            <a:ext cx="1458582" cy="2297861"/>
          </a:xfrm>
          <a:prstGeom prst="rect">
            <a:avLst/>
          </a:prstGeom>
        </p:spPr>
      </p:pic>
      <p:sp>
        <p:nvSpPr>
          <p:cNvPr id="6" name="TextBox 5">
            <a:extLst>
              <a:ext uri="{FF2B5EF4-FFF2-40B4-BE49-F238E27FC236}">
                <a16:creationId xmlns:a16="http://schemas.microsoft.com/office/drawing/2014/main" id="{1A0A5B19-11D9-3A0E-BE9D-7A36C755B7B7}"/>
              </a:ext>
            </a:extLst>
          </p:cNvPr>
          <p:cNvSpPr txBox="1"/>
          <p:nvPr/>
        </p:nvSpPr>
        <p:spPr>
          <a:xfrm>
            <a:off x="1769015" y="1263410"/>
            <a:ext cx="523048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cs typeface="Arial"/>
              </a:rPr>
              <a:t>I'm Amira. I work in a busy hospital and I'm also a member of my union. </a:t>
            </a:r>
            <a:endParaRPr lang="en-US"/>
          </a:p>
          <a:p>
            <a:endParaRPr lang="en-GB" sz="1600">
              <a:latin typeface="Arial"/>
              <a:cs typeface="Arial"/>
            </a:endParaRPr>
          </a:p>
          <a:p>
            <a:r>
              <a:rPr lang="en-GB" sz="1600">
                <a:latin typeface="Arial"/>
                <a:cs typeface="Arial"/>
              </a:rPr>
              <a:t>Under the </a:t>
            </a:r>
            <a:r>
              <a:rPr lang="en-GB" sz="1600" b="1">
                <a:latin typeface="Arial"/>
                <a:cs typeface="Arial"/>
              </a:rPr>
              <a:t>Human Rights Act,</a:t>
            </a:r>
            <a:r>
              <a:rPr lang="en-GB" sz="1600">
                <a:latin typeface="Arial"/>
                <a:cs typeface="Arial"/>
              </a:rPr>
              <a:t> everyone has the right to join together and peacefully express their views. This includes the right to be part in a strike in some circumstances.</a:t>
            </a:r>
            <a:br>
              <a:rPr lang="en-GB" sz="1600">
                <a:latin typeface="Arial"/>
                <a:cs typeface="Arial"/>
              </a:rPr>
            </a:br>
            <a:endParaRPr lang="en-GB" sz="1600">
              <a:latin typeface="Arial"/>
              <a:cs typeface="Arial"/>
            </a:endParaRPr>
          </a:p>
          <a:p>
            <a:r>
              <a:rPr lang="en-GB" sz="1600">
                <a:latin typeface="Arial"/>
                <a:cs typeface="Arial"/>
              </a:rPr>
              <a:t>But, that right isn't unlimited. There are times when the law can place restrictions for example, to keep the public safe, prevent disorder or protect other people's rights.  </a:t>
            </a:r>
            <a:endParaRPr lang="en-GB"/>
          </a:p>
        </p:txBody>
      </p:sp>
      <p:sp>
        <p:nvSpPr>
          <p:cNvPr id="8" name="TextBox 7">
            <a:extLst>
              <a:ext uri="{FF2B5EF4-FFF2-40B4-BE49-F238E27FC236}">
                <a16:creationId xmlns:a16="http://schemas.microsoft.com/office/drawing/2014/main" id="{3FE96BC9-D0FF-6B35-8FAB-80E75D884889}"/>
              </a:ext>
            </a:extLst>
          </p:cNvPr>
          <p:cNvSpPr txBox="1"/>
          <p:nvPr/>
        </p:nvSpPr>
        <p:spPr>
          <a:xfrm>
            <a:off x="172528" y="4392283"/>
            <a:ext cx="68292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In</a:t>
            </a:r>
            <a:r>
              <a:rPr lang="en-GB" sz="1600" baseline="0">
                <a:latin typeface="Arial"/>
              </a:rPr>
              <a:t> 2023, a new law was introduced: the </a:t>
            </a:r>
            <a:r>
              <a:rPr lang="en-GB" sz="1600" b="1" baseline="0">
                <a:latin typeface="Arial"/>
              </a:rPr>
              <a:t>Strikes (Minimum Service Levels) Act.</a:t>
            </a:r>
            <a:r>
              <a:rPr lang="en-GB" sz="1600" baseline="0">
                <a:latin typeface="Arial"/>
              </a:rPr>
              <a:t> Because I work in the health sector, it affects me directly. The laws says that during a strike, certain essential services – like health, fire and rescue, education, transport, border security and nuclear decommissioning/waste management – must still run at an agreed minimum level. </a:t>
            </a:r>
            <a:r>
              <a:rPr sz="1600">
                <a:latin typeface="Arial"/>
                <a:ea typeface="Arial"/>
                <a:cs typeface="Arial"/>
              </a:rPr>
              <a:t>​</a:t>
            </a:r>
            <a:endParaRPr lang="en-GB" sz="1600">
              <a:latin typeface="Aptos" panose="020B0004020202020204"/>
              <a:ea typeface="Arial"/>
              <a:cs typeface="Arial"/>
            </a:endParaRPr>
          </a:p>
          <a:p>
            <a:br>
              <a:rPr sz="1600">
                <a:latin typeface="Arial"/>
                <a:ea typeface="Arial"/>
                <a:cs typeface="Arial"/>
              </a:rPr>
            </a:br>
            <a:r>
              <a:rPr lang="en-GB" sz="1600" baseline="0">
                <a:latin typeface="Arial"/>
              </a:rPr>
              <a:t>This means that my employer can tell specific workers, including me, that we have to go work during a strike to keep a safe level of service running.</a:t>
            </a:r>
            <a:r>
              <a:rPr sz="1600">
                <a:latin typeface="Arial"/>
                <a:ea typeface="Arial"/>
                <a:cs typeface="Arial"/>
              </a:rPr>
              <a:t>​</a:t>
            </a:r>
            <a:endParaRPr lang="en-GB" sz="1600"/>
          </a:p>
          <a:p>
            <a:endParaRPr lang="en-GB" sz="1600"/>
          </a:p>
        </p:txBody>
      </p:sp>
      <p:sp>
        <p:nvSpPr>
          <p:cNvPr id="5" name="Rectangle: Rounded Corners 4">
            <a:extLst>
              <a:ext uri="{FF2B5EF4-FFF2-40B4-BE49-F238E27FC236}">
                <a16:creationId xmlns:a16="http://schemas.microsoft.com/office/drawing/2014/main" id="{7BB6A5DF-DF35-8A7F-BBF2-0A0FE09595F4}"/>
              </a:ext>
            </a:extLst>
          </p:cNvPr>
          <p:cNvSpPr/>
          <p:nvPr/>
        </p:nvSpPr>
        <p:spPr>
          <a:xfrm>
            <a:off x="7002476" y="1269578"/>
            <a:ext cx="4957145" cy="5423945"/>
          </a:xfrm>
          <a:prstGeom prst="roundRect">
            <a:avLst/>
          </a:prstGeom>
          <a:no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Arial"/>
                <a:cs typeface="Arial"/>
              </a:rPr>
              <a:t>What is a strike?</a:t>
            </a:r>
            <a:r>
              <a:rPr lang="en-GB" sz="2000">
                <a:solidFill>
                  <a:schemeClr val="tx1"/>
                </a:solidFill>
                <a:latin typeface="Arial"/>
                <a:cs typeface="Arial"/>
              </a:rPr>
              <a:t> </a:t>
            </a:r>
            <a:br>
              <a:rPr lang="en-GB" sz="2000">
                <a:latin typeface="Arial"/>
                <a:cs typeface="Arial"/>
              </a:rPr>
            </a:br>
            <a:r>
              <a:rPr lang="en-GB" sz="2000">
                <a:solidFill>
                  <a:schemeClr val="tx1"/>
                </a:solidFill>
                <a:latin typeface="Arial"/>
                <a:cs typeface="Arial"/>
              </a:rPr>
              <a:t>A strike happens when members of a trade union stop working because they are in dispute with their employer and cannot reach an agreement after negotiations. </a:t>
            </a:r>
            <a:endParaRPr lang="en-US" sz="2000">
              <a:solidFill>
                <a:schemeClr val="tx1"/>
              </a:solidFill>
              <a:latin typeface="Arial"/>
              <a:cs typeface="Arial"/>
            </a:endParaRPr>
          </a:p>
          <a:p>
            <a:pPr algn="ctr"/>
            <a:br>
              <a:rPr lang="en-GB" sz="2000">
                <a:latin typeface="Arial"/>
                <a:cs typeface="Arial"/>
              </a:rPr>
            </a:br>
            <a:r>
              <a:rPr lang="en-GB" sz="2000">
                <a:solidFill>
                  <a:schemeClr val="tx1"/>
                </a:solidFill>
                <a:latin typeface="Arial"/>
                <a:cs typeface="Arial"/>
              </a:rPr>
              <a:t>There are laws about when a strike is allowed, including: </a:t>
            </a:r>
            <a:endParaRPr lang="en-US" sz="2000">
              <a:solidFill>
                <a:schemeClr val="tx1"/>
              </a:solidFill>
              <a:latin typeface="Arial"/>
              <a:cs typeface="Arial"/>
            </a:endParaRPr>
          </a:p>
          <a:p>
            <a:pPr marL="342900" indent="-342900" algn="ctr">
              <a:buFont typeface="Arial"/>
              <a:buChar char="•"/>
            </a:pPr>
            <a:r>
              <a:rPr lang="en-GB" sz="2000">
                <a:solidFill>
                  <a:schemeClr val="tx1"/>
                </a:solidFill>
                <a:latin typeface="Arial"/>
                <a:cs typeface="Arial"/>
              </a:rPr>
              <a:t>It must relate to a workplace dispute with your own employer.</a:t>
            </a:r>
            <a:endParaRPr lang="en-US" sz="2000">
              <a:solidFill>
                <a:schemeClr val="tx1"/>
              </a:solidFill>
              <a:latin typeface="Arial"/>
              <a:cs typeface="Arial"/>
            </a:endParaRPr>
          </a:p>
          <a:p>
            <a:pPr marL="342900" indent="-342900" algn="ctr">
              <a:buFont typeface="Arial"/>
              <a:buChar char="•"/>
            </a:pPr>
            <a:r>
              <a:rPr lang="en-GB" sz="2000">
                <a:solidFill>
                  <a:schemeClr val="tx1"/>
                </a:solidFill>
                <a:latin typeface="Arial"/>
                <a:cs typeface="Arial"/>
              </a:rPr>
              <a:t>Union members must vote, and at least half must support striking. </a:t>
            </a:r>
            <a:endParaRPr lang="en-US" sz="2000">
              <a:solidFill>
                <a:schemeClr val="tx1"/>
              </a:solidFill>
              <a:latin typeface="Arial"/>
              <a:cs typeface="Arial"/>
            </a:endParaRPr>
          </a:p>
          <a:p>
            <a:pPr marL="342900" indent="-342900" algn="ctr">
              <a:buFont typeface="Arial"/>
              <a:buChar char="•"/>
            </a:pPr>
            <a:r>
              <a:rPr lang="en-GB" sz="2000">
                <a:solidFill>
                  <a:schemeClr val="tx1"/>
                </a:solidFill>
                <a:latin typeface="Arial"/>
                <a:cs typeface="Arial"/>
              </a:rPr>
              <a:t>Unions must give notice before a strike takes place.</a:t>
            </a:r>
            <a:endParaRPr lang="en-US" sz="2000">
              <a:solidFill>
                <a:schemeClr val="tx1"/>
              </a:solidFill>
              <a:latin typeface="Arial"/>
              <a:cs typeface="Arial"/>
            </a:endParaRPr>
          </a:p>
        </p:txBody>
      </p:sp>
    </p:spTree>
    <p:extLst>
      <p:ext uri="{BB962C8B-B14F-4D97-AF65-F5344CB8AC3E}">
        <p14:creationId xmlns:p14="http://schemas.microsoft.com/office/powerpoint/2010/main" val="725666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9EE67-63E3-1FAA-160D-E8E1D3B4107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295C9AE-D169-37E1-0350-64DBACF884C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665FC70D-34B8-C17F-6791-5FB95E4E43AB}"/>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Case Study 2: </a:t>
            </a:r>
            <a:r>
              <a:rPr lang="en-GB" sz="3600">
                <a:solidFill>
                  <a:srgbClr val="000000"/>
                </a:solidFill>
                <a:latin typeface="Poppins SemiBold"/>
                <a:cs typeface="Poppins SemiBold"/>
              </a:rPr>
              <a:t>The Right to Protest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78EB75B5-32C5-69A8-B576-A5B3EB94A65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550FACEE-5EE5-22D0-1A59-0E573F9E98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8" name="Graphic 7" descr="Person wearing sweater">
            <a:extLst>
              <a:ext uri="{FF2B5EF4-FFF2-40B4-BE49-F238E27FC236}">
                <a16:creationId xmlns:a16="http://schemas.microsoft.com/office/drawing/2014/main" id="{150D1844-0AEC-B141-14FB-2509C67B10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378" y="1658491"/>
            <a:ext cx="1459116" cy="2098856"/>
          </a:xfrm>
          <a:prstGeom prst="rect">
            <a:avLst/>
          </a:prstGeom>
        </p:spPr>
      </p:pic>
      <p:sp>
        <p:nvSpPr>
          <p:cNvPr id="11" name="TextBox 10">
            <a:extLst>
              <a:ext uri="{FF2B5EF4-FFF2-40B4-BE49-F238E27FC236}">
                <a16:creationId xmlns:a16="http://schemas.microsoft.com/office/drawing/2014/main" id="{0AD72D39-B0A2-26AA-B3D0-7F680BD1D12F}"/>
              </a:ext>
            </a:extLst>
          </p:cNvPr>
          <p:cNvSpPr txBox="1"/>
          <p:nvPr/>
        </p:nvSpPr>
        <p:spPr>
          <a:xfrm>
            <a:off x="1826525" y="1306542"/>
            <a:ext cx="50004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cs typeface="Arial"/>
              </a:rPr>
              <a:t>I'm Liam. I sometimes join peaceful protests with my college group when we want to raise awareness about an issue.</a:t>
            </a:r>
          </a:p>
          <a:p>
            <a:endParaRPr lang="en-GB" sz="1600">
              <a:latin typeface="Arial"/>
              <a:cs typeface="Arial"/>
            </a:endParaRPr>
          </a:p>
          <a:p>
            <a:r>
              <a:rPr lang="en-GB" sz="1600">
                <a:latin typeface="Arial"/>
                <a:cs typeface="Arial"/>
              </a:rPr>
              <a:t>Under the </a:t>
            </a:r>
            <a:r>
              <a:rPr lang="en-GB" sz="1600" b="1">
                <a:latin typeface="Arial"/>
                <a:cs typeface="Arial"/>
              </a:rPr>
              <a:t>Human Rights Act, </a:t>
            </a:r>
            <a:r>
              <a:rPr lang="en-GB" sz="1600">
                <a:latin typeface="Arial"/>
                <a:cs typeface="Arial"/>
              </a:rPr>
              <a:t>everyone has the right to join together and peacefully express their views. It also protects the right to gather peacefully with others which includes marches, rallies, vigils and other types of protest. But, these rights are not unlimited. </a:t>
            </a:r>
          </a:p>
        </p:txBody>
      </p:sp>
      <p:sp>
        <p:nvSpPr>
          <p:cNvPr id="14" name="TextBox 13">
            <a:extLst>
              <a:ext uri="{FF2B5EF4-FFF2-40B4-BE49-F238E27FC236}">
                <a16:creationId xmlns:a16="http://schemas.microsoft.com/office/drawing/2014/main" id="{2E2351F2-9E55-9FC0-8FE6-62327C3B2E51}"/>
              </a:ext>
            </a:extLst>
          </p:cNvPr>
          <p:cNvSpPr txBox="1"/>
          <p:nvPr/>
        </p:nvSpPr>
        <p:spPr>
          <a:xfrm>
            <a:off x="215660" y="3917830"/>
            <a:ext cx="684362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In</a:t>
            </a:r>
            <a:r>
              <a:rPr lang="en-GB" sz="1600" baseline="0">
                <a:latin typeface="Arial"/>
              </a:rPr>
              <a:t> 2023, a new law was introduced: the </a:t>
            </a:r>
            <a:r>
              <a:rPr lang="en-GB" sz="1600" b="1">
                <a:latin typeface="Arial"/>
              </a:rPr>
              <a:t>Public Order </a:t>
            </a:r>
            <a:r>
              <a:rPr lang="en-GB" sz="1600" b="1" baseline="0">
                <a:latin typeface="Arial"/>
              </a:rPr>
              <a:t>Act.</a:t>
            </a:r>
            <a:r>
              <a:rPr lang="en-GB" sz="1600">
                <a:latin typeface="Arial"/>
              </a:rPr>
              <a:t> It added a number of new offences linked to certain protest actions, including:</a:t>
            </a:r>
          </a:p>
          <a:p>
            <a:pPr marL="285750" indent="-285750">
              <a:buFont typeface="Calibri"/>
              <a:buChar char="-"/>
            </a:pPr>
            <a:r>
              <a:rPr lang="en-GB" sz="1600">
                <a:latin typeface="Arial"/>
                <a:cs typeface="Arial"/>
              </a:rPr>
              <a:t>'Locking on' - attaching yourself to people, objects or buildings or carrying equipment </a:t>
            </a:r>
          </a:p>
          <a:p>
            <a:pPr marL="285750" indent="-285750">
              <a:buFont typeface="Calibri"/>
              <a:buChar char="-"/>
            </a:pPr>
            <a:r>
              <a:rPr lang="en-GB" sz="1600">
                <a:latin typeface="Arial"/>
                <a:cs typeface="Arial"/>
              </a:rPr>
              <a:t>Causing serious disruption by tunnelling – digging underground tunnels as part of a protest </a:t>
            </a:r>
          </a:p>
          <a:p>
            <a:pPr marL="285750" indent="-285750">
              <a:buFont typeface="Calibri"/>
              <a:buChar char="-"/>
            </a:pPr>
            <a:r>
              <a:rPr lang="en-GB" sz="1600">
                <a:latin typeface="Arial"/>
                <a:cs typeface="Arial"/>
              </a:rPr>
              <a:t>Interfering with key national infrastructure, like airports or railways</a:t>
            </a:r>
          </a:p>
          <a:p>
            <a:pPr marL="285750" indent="-285750">
              <a:buFont typeface="Calibri"/>
              <a:buChar char="-"/>
            </a:pPr>
            <a:r>
              <a:rPr lang="en-GB" sz="1600">
                <a:latin typeface="Arial"/>
                <a:cs typeface="Arial"/>
              </a:rPr>
              <a:t>Obstructing major transport works.</a:t>
            </a:r>
          </a:p>
          <a:p>
            <a:endParaRPr lang="en-GB" sz="1600">
              <a:latin typeface="Arial"/>
              <a:cs typeface="Arial"/>
            </a:endParaRPr>
          </a:p>
          <a:p>
            <a:r>
              <a:rPr lang="en-GB" sz="1600">
                <a:latin typeface="Arial"/>
                <a:cs typeface="Arial"/>
              </a:rPr>
              <a:t>These actions now can result in fines or a prison sentence or both if you are found guilty after a trial. </a:t>
            </a:r>
          </a:p>
          <a:p>
            <a:pPr>
              <a:buFont typeface="Calibri"/>
            </a:pPr>
            <a:endParaRPr lang="en-GB" sz="1600">
              <a:latin typeface="Arial"/>
              <a:cs typeface="Arial"/>
            </a:endParaRPr>
          </a:p>
        </p:txBody>
      </p:sp>
      <p:sp>
        <p:nvSpPr>
          <p:cNvPr id="3" name="Rectangle: Rounded Corners 2">
            <a:extLst>
              <a:ext uri="{FF2B5EF4-FFF2-40B4-BE49-F238E27FC236}">
                <a16:creationId xmlns:a16="http://schemas.microsoft.com/office/drawing/2014/main" id="{DCAA7916-ED79-AEF3-CB36-212BF91FEBFA}"/>
              </a:ext>
            </a:extLst>
          </p:cNvPr>
          <p:cNvSpPr/>
          <p:nvPr/>
        </p:nvSpPr>
        <p:spPr>
          <a:xfrm>
            <a:off x="7002476" y="1269578"/>
            <a:ext cx="4957145" cy="5423945"/>
          </a:xfrm>
          <a:prstGeom prst="roundRect">
            <a:avLst/>
          </a:prstGeom>
          <a:no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Arial"/>
                <a:cs typeface="Arial"/>
              </a:rPr>
              <a:t>What is a protest?</a:t>
            </a:r>
            <a:r>
              <a:rPr lang="en-GB" sz="2000">
                <a:solidFill>
                  <a:schemeClr val="tx1"/>
                </a:solidFill>
                <a:latin typeface="Arial"/>
                <a:cs typeface="Arial"/>
              </a:rPr>
              <a:t> </a:t>
            </a:r>
            <a:br>
              <a:rPr lang="en-GB" sz="2000">
                <a:solidFill>
                  <a:srgbClr val="000000"/>
                </a:solidFill>
                <a:latin typeface="Arial"/>
                <a:cs typeface="Arial"/>
              </a:rPr>
            </a:br>
            <a:r>
              <a:rPr lang="en-GB" sz="2000">
                <a:solidFill>
                  <a:schemeClr val="tx1"/>
                </a:solidFill>
                <a:latin typeface="Arial"/>
                <a:cs typeface="Arial"/>
              </a:rPr>
              <a:t>A protest is when people come together to express their views or campaign for change.</a:t>
            </a:r>
            <a:br>
              <a:rPr lang="en-GB" sz="2000">
                <a:solidFill>
                  <a:schemeClr val="tx1"/>
                </a:solidFill>
                <a:latin typeface="Arial"/>
                <a:cs typeface="Arial"/>
              </a:rPr>
            </a:br>
            <a:br>
              <a:rPr lang="en-GB" sz="2000">
                <a:solidFill>
                  <a:schemeClr val="tx1"/>
                </a:solidFill>
                <a:latin typeface="Arial"/>
                <a:cs typeface="Arial"/>
              </a:rPr>
            </a:br>
            <a:r>
              <a:rPr lang="en-GB" sz="2000">
                <a:solidFill>
                  <a:schemeClr val="tx1"/>
                </a:solidFill>
                <a:latin typeface="Arial"/>
                <a:cs typeface="Arial"/>
              </a:rPr>
              <a:t>There are laws about how and when protests can take place, including: </a:t>
            </a:r>
            <a:endParaRPr lang="en-US" sz="2000">
              <a:solidFill>
                <a:schemeClr val="tx1"/>
              </a:solidFill>
              <a:latin typeface="Arial"/>
              <a:cs typeface="Arial"/>
            </a:endParaRPr>
          </a:p>
          <a:p>
            <a:pPr marL="342900" indent="-342900" algn="ctr">
              <a:buFont typeface="Arial"/>
              <a:buChar char="•"/>
            </a:pPr>
            <a:r>
              <a:rPr lang="en-GB" sz="2000">
                <a:solidFill>
                  <a:schemeClr val="tx1"/>
                </a:solidFill>
                <a:latin typeface="Arial"/>
                <a:cs typeface="Arial"/>
              </a:rPr>
              <a:t>Protests must be peaceful.</a:t>
            </a:r>
            <a:endParaRPr lang="en-US" sz="2000">
              <a:solidFill>
                <a:schemeClr val="tx1"/>
              </a:solidFill>
              <a:latin typeface="Arial"/>
              <a:cs typeface="Arial"/>
            </a:endParaRPr>
          </a:p>
          <a:p>
            <a:pPr marL="342900" indent="-342900" algn="ctr">
              <a:buFont typeface="Arial"/>
              <a:buChar char="•"/>
            </a:pPr>
            <a:r>
              <a:rPr lang="en-GB" sz="2000">
                <a:solidFill>
                  <a:schemeClr val="tx1"/>
                </a:solidFill>
                <a:latin typeface="Arial"/>
                <a:cs typeface="Arial"/>
              </a:rPr>
              <a:t>Authorities can place conditions on time, place, or manner.</a:t>
            </a:r>
            <a:endParaRPr lang="en-US" sz="2000">
              <a:solidFill>
                <a:schemeClr val="tx1"/>
              </a:solidFill>
              <a:latin typeface="Arial"/>
              <a:cs typeface="Arial"/>
            </a:endParaRPr>
          </a:p>
          <a:p>
            <a:pPr marL="342900" indent="-342900" algn="ctr">
              <a:buFont typeface="Arial"/>
              <a:buChar char="•"/>
            </a:pPr>
            <a:r>
              <a:rPr lang="en-GB" sz="2000">
                <a:solidFill>
                  <a:schemeClr val="tx1"/>
                </a:solidFill>
                <a:latin typeface="Arial"/>
                <a:cs typeface="Arial"/>
              </a:rPr>
              <a:t>Restrictions can be made to protect public safety, prevent disorder or safeguard other people's rights.</a:t>
            </a:r>
            <a:endParaRPr lang="en-US" sz="2000">
              <a:solidFill>
                <a:schemeClr val="tx1"/>
              </a:solidFill>
              <a:latin typeface="Arial"/>
              <a:cs typeface="Arial"/>
            </a:endParaRPr>
          </a:p>
        </p:txBody>
      </p:sp>
    </p:spTree>
    <p:extLst>
      <p:ext uri="{BB962C8B-B14F-4D97-AF65-F5344CB8AC3E}">
        <p14:creationId xmlns:p14="http://schemas.microsoft.com/office/powerpoint/2010/main" val="2453974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3E6CA-45BC-3199-8748-2FD7341C02D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312DBE1-5BEB-704C-FEAA-F109CA7B28AC}"/>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7DDDFF2E-B9A8-A37F-1B45-7ECBD3A96310}"/>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Case Study 3: </a:t>
            </a:r>
            <a:r>
              <a:rPr lang="en-GB" sz="3600">
                <a:solidFill>
                  <a:srgbClr val="000000"/>
                </a:solidFill>
                <a:latin typeface="Poppins SemiBold"/>
                <a:cs typeface="Poppins SemiBold"/>
              </a:rPr>
              <a:t>The Right to Vote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CA4340C8-BEA9-12DE-5CD8-E3A41995E63F}"/>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10767374-8F55-7EEA-CAEE-D2F947C530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8" name="Graphic 7" descr="A woman with ponytail hair">
            <a:extLst>
              <a:ext uri="{FF2B5EF4-FFF2-40B4-BE49-F238E27FC236}">
                <a16:creationId xmlns:a16="http://schemas.microsoft.com/office/drawing/2014/main" id="{B02188BB-51C7-E28A-0D4E-571A1E67EC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1245" y="1658491"/>
            <a:ext cx="1391872" cy="2098856"/>
          </a:xfrm>
          <a:prstGeom prst="rect">
            <a:avLst/>
          </a:prstGeom>
        </p:spPr>
      </p:pic>
      <p:sp>
        <p:nvSpPr>
          <p:cNvPr id="11" name="TextBox 10">
            <a:extLst>
              <a:ext uri="{FF2B5EF4-FFF2-40B4-BE49-F238E27FC236}">
                <a16:creationId xmlns:a16="http://schemas.microsoft.com/office/drawing/2014/main" id="{B4108C70-ADCA-372F-7A2F-CCF56D25C1C8}"/>
              </a:ext>
            </a:extLst>
          </p:cNvPr>
          <p:cNvSpPr txBox="1"/>
          <p:nvPr/>
        </p:nvSpPr>
        <p:spPr>
          <a:xfrm>
            <a:off x="1725882" y="1320919"/>
            <a:ext cx="523048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cs typeface="Arial"/>
              </a:rPr>
              <a:t>I'm Jo. I've just turned 18, so I'll be able to vote in the next general election. </a:t>
            </a:r>
            <a:br>
              <a:rPr lang="en-GB" sz="1600">
                <a:latin typeface="Arial"/>
                <a:cs typeface="Arial"/>
              </a:rPr>
            </a:br>
            <a:br>
              <a:rPr lang="en-GB" sz="1600">
                <a:latin typeface="Arial"/>
                <a:cs typeface="Arial"/>
              </a:rPr>
            </a:br>
            <a:r>
              <a:rPr lang="en-GB" sz="1600">
                <a:latin typeface="Arial"/>
                <a:cs typeface="Arial"/>
              </a:rPr>
              <a:t>The </a:t>
            </a:r>
            <a:r>
              <a:rPr lang="en-GB" sz="1600" b="1">
                <a:latin typeface="Arial"/>
                <a:cs typeface="Arial"/>
              </a:rPr>
              <a:t>Human Rights Act </a:t>
            </a:r>
            <a:r>
              <a:rPr lang="en-GB" sz="1600">
                <a:latin typeface="Arial"/>
                <a:cs typeface="Arial"/>
              </a:rPr>
              <a:t>says that citizens must be able to take part in free elections. This means elections have to happen at reasonable intervals, they must be fair, and everyone must be able to cast their vote in secret. </a:t>
            </a:r>
            <a:br>
              <a:rPr lang="en-GB" sz="1600">
                <a:latin typeface="Arial"/>
                <a:cs typeface="Arial"/>
              </a:rPr>
            </a:br>
            <a:br>
              <a:rPr lang="en-GB" sz="1600">
                <a:latin typeface="Arial"/>
                <a:cs typeface="Arial"/>
              </a:rPr>
            </a:br>
            <a:r>
              <a:rPr lang="en-GB" sz="1600">
                <a:latin typeface="Arial"/>
                <a:cs typeface="Arial"/>
              </a:rPr>
              <a:t>Voting laws have changed over many years. Under UK </a:t>
            </a:r>
            <a:endParaRPr lang="en-US">
              <a:latin typeface="Aptos" panose="020B0004020202020204"/>
              <a:cs typeface="Arial"/>
            </a:endParaRPr>
          </a:p>
          <a:p>
            <a:r>
              <a:rPr lang="en-GB" sz="1600">
                <a:latin typeface="Arial"/>
                <a:cs typeface="Arial"/>
              </a:rPr>
              <a:t>legislation the maximum term parliament can run for is five years. </a:t>
            </a:r>
            <a:endParaRPr lang="en-US"/>
          </a:p>
        </p:txBody>
      </p:sp>
      <p:sp>
        <p:nvSpPr>
          <p:cNvPr id="14" name="TextBox 13">
            <a:extLst>
              <a:ext uri="{FF2B5EF4-FFF2-40B4-BE49-F238E27FC236}">
                <a16:creationId xmlns:a16="http://schemas.microsoft.com/office/drawing/2014/main" id="{A79E4472-D2EA-8B7F-A310-B994D4C3A1A7}"/>
              </a:ext>
            </a:extLst>
          </p:cNvPr>
          <p:cNvSpPr txBox="1"/>
          <p:nvPr/>
        </p:nvSpPr>
        <p:spPr>
          <a:xfrm>
            <a:off x="333332" y="4153399"/>
            <a:ext cx="664234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In</a:t>
            </a:r>
            <a:r>
              <a:rPr lang="en-GB" sz="1600" baseline="0">
                <a:latin typeface="Arial"/>
              </a:rPr>
              <a:t> </a:t>
            </a:r>
            <a:r>
              <a:rPr lang="en-GB" sz="1600">
                <a:latin typeface="Arial"/>
              </a:rPr>
              <a:t>2022, a new law was introduced: The </a:t>
            </a:r>
            <a:r>
              <a:rPr lang="en-GB" sz="1600" b="1">
                <a:latin typeface="Arial"/>
              </a:rPr>
              <a:t>Elections Act. </a:t>
            </a:r>
            <a:r>
              <a:rPr lang="en-GB" sz="1600">
                <a:latin typeface="Arial"/>
              </a:rPr>
              <a:t>The Electoral Commission says the aim was to make elections more secure, accessible and transparent. </a:t>
            </a:r>
            <a:endParaRPr lang="en-GB" sz="1600" b="1">
              <a:latin typeface="Arial"/>
              <a:cs typeface="Arial"/>
            </a:endParaRPr>
          </a:p>
          <a:p>
            <a:endParaRPr lang="en-GB" sz="1600">
              <a:latin typeface="Arial"/>
              <a:cs typeface="Arial"/>
            </a:endParaRPr>
          </a:p>
          <a:p>
            <a:r>
              <a:rPr lang="en-GB" sz="1600">
                <a:latin typeface="Arial"/>
                <a:cs typeface="Arial"/>
              </a:rPr>
              <a:t>One of the biggest changes is that voters now need to show an accepted form of photo ID when voting in general elections, by-elections and local elections in England. In Northern Ireland, ID has been required since 2003. If you don't already have photo ID, you can apply for a free voter ID document but if you don't have a valid ID, you won't be allowed to vote on the day. </a:t>
            </a:r>
          </a:p>
          <a:p>
            <a:pPr>
              <a:buFont typeface="Calibri"/>
            </a:pPr>
            <a:endParaRPr lang="en-GB" sz="1600">
              <a:latin typeface="Arial"/>
              <a:cs typeface="Arial"/>
            </a:endParaRPr>
          </a:p>
        </p:txBody>
      </p:sp>
      <p:sp>
        <p:nvSpPr>
          <p:cNvPr id="10" name="Rectangle: Rounded Corners 9">
            <a:extLst>
              <a:ext uri="{FF2B5EF4-FFF2-40B4-BE49-F238E27FC236}">
                <a16:creationId xmlns:a16="http://schemas.microsoft.com/office/drawing/2014/main" id="{8DB2C8C4-03FD-6CD3-80B0-3A8630608019}"/>
              </a:ext>
            </a:extLst>
          </p:cNvPr>
          <p:cNvSpPr/>
          <p:nvPr/>
        </p:nvSpPr>
        <p:spPr>
          <a:xfrm>
            <a:off x="7002476" y="1269578"/>
            <a:ext cx="4957145" cy="5423945"/>
          </a:xfrm>
          <a:prstGeom prst="roundRect">
            <a:avLst/>
          </a:prstGeom>
          <a:no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What is the right to vote?</a:t>
            </a:r>
            <a:r>
              <a:rPr lang="en-GB">
                <a:solidFill>
                  <a:schemeClr val="tx1"/>
                </a:solidFill>
                <a:latin typeface="Arial"/>
                <a:cs typeface="Arial"/>
              </a:rPr>
              <a:t> </a:t>
            </a:r>
            <a:br>
              <a:rPr lang="en-GB">
                <a:solidFill>
                  <a:schemeClr val="tx1"/>
                </a:solidFill>
                <a:latin typeface="Arial"/>
                <a:cs typeface="Arial"/>
              </a:rPr>
            </a:br>
            <a:r>
              <a:rPr lang="en-GB">
                <a:solidFill>
                  <a:schemeClr val="tx1"/>
                </a:solidFill>
                <a:latin typeface="Arial"/>
                <a:cs typeface="Arial"/>
              </a:rPr>
              <a:t>Elections must be free, fair, held at regular intervals and allow secret voting. </a:t>
            </a:r>
            <a:br>
              <a:rPr lang="en-GB">
                <a:solidFill>
                  <a:schemeClr val="tx1"/>
                </a:solidFill>
                <a:latin typeface="Arial"/>
                <a:cs typeface="Arial"/>
              </a:rPr>
            </a:br>
            <a:br>
              <a:rPr lang="en-GB">
                <a:solidFill>
                  <a:schemeClr val="tx1"/>
                </a:solidFill>
                <a:latin typeface="Arial"/>
                <a:cs typeface="Arial"/>
              </a:rPr>
            </a:br>
            <a:r>
              <a:rPr lang="en-GB">
                <a:solidFill>
                  <a:schemeClr val="tx1"/>
                </a:solidFill>
                <a:latin typeface="Arial"/>
                <a:cs typeface="Arial"/>
              </a:rPr>
              <a:t>Under current legislation, in order to vote in a UK parliamentary election a person must:</a:t>
            </a:r>
            <a:endParaRPr lang="en-US">
              <a:solidFill>
                <a:schemeClr val="tx1"/>
              </a:solidFill>
              <a:latin typeface="Arial"/>
              <a:cs typeface="Arial"/>
            </a:endParaRPr>
          </a:p>
          <a:p>
            <a:pPr marL="342900" indent="-342900" algn="ctr">
              <a:lnSpc>
                <a:spcPct val="90000"/>
              </a:lnSpc>
              <a:spcBef>
                <a:spcPts val="1000"/>
              </a:spcBef>
              <a:buFont typeface="Arial,Sans-Serif"/>
              <a:buChar char="•"/>
            </a:pPr>
            <a:r>
              <a:rPr lang="en-GB">
                <a:solidFill>
                  <a:schemeClr val="tx1"/>
                </a:solidFill>
                <a:latin typeface="Arial"/>
                <a:cs typeface="Arial"/>
              </a:rPr>
              <a:t>Be registered to vote in the constituency;</a:t>
            </a:r>
          </a:p>
          <a:p>
            <a:pPr marL="342900" indent="-342900" algn="ctr">
              <a:lnSpc>
                <a:spcPct val="90000"/>
              </a:lnSpc>
              <a:spcBef>
                <a:spcPts val="1000"/>
              </a:spcBef>
              <a:buFont typeface="Arial,Sans-Serif"/>
              <a:buChar char="•"/>
            </a:pPr>
            <a:r>
              <a:rPr lang="en-GB">
                <a:solidFill>
                  <a:schemeClr val="tx1"/>
                </a:solidFill>
                <a:latin typeface="Arial"/>
                <a:cs typeface="Arial"/>
              </a:rPr>
              <a:t>Be of voting age (18 years old on polling day);</a:t>
            </a:r>
          </a:p>
          <a:p>
            <a:pPr marL="342900" indent="-342900" algn="ctr">
              <a:lnSpc>
                <a:spcPct val="90000"/>
              </a:lnSpc>
              <a:spcBef>
                <a:spcPts val="1000"/>
              </a:spcBef>
              <a:buFont typeface="Arial,Sans-Serif"/>
              <a:buChar char="•"/>
            </a:pPr>
            <a:r>
              <a:rPr lang="en-GB">
                <a:solidFill>
                  <a:schemeClr val="tx1"/>
                </a:solidFill>
                <a:latin typeface="Arial"/>
                <a:cs typeface="Arial"/>
              </a:rPr>
              <a:t>Be either a British citizen, qualifying Commonwealth citizen or a citizen of the Republic of Ireland; </a:t>
            </a:r>
          </a:p>
          <a:p>
            <a:pPr marL="342900" indent="-342900" algn="ctr">
              <a:lnSpc>
                <a:spcPct val="90000"/>
              </a:lnSpc>
              <a:spcBef>
                <a:spcPts val="1000"/>
              </a:spcBef>
              <a:buFont typeface="Arial,Sans-Serif"/>
              <a:buChar char="•"/>
            </a:pPr>
            <a:r>
              <a:rPr lang="en-GB">
                <a:solidFill>
                  <a:schemeClr val="tx1"/>
                </a:solidFill>
                <a:latin typeface="Arial"/>
                <a:cs typeface="Arial"/>
              </a:rPr>
              <a:t>Not be subject to any legal incapacity to vote (e.g. a peer in the House of Lords, a prisoner serving a prison sentence)</a:t>
            </a:r>
          </a:p>
        </p:txBody>
      </p:sp>
    </p:spTree>
    <p:extLst>
      <p:ext uri="{BB962C8B-B14F-4D97-AF65-F5344CB8AC3E}">
        <p14:creationId xmlns:p14="http://schemas.microsoft.com/office/powerpoint/2010/main" val="223059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7939-2496-99E2-9B60-8724ADAF06B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22876E-7558-DB80-B816-1CF4C5EF344D}"/>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71B0447-80A7-F343-DA4C-EA901980950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ea typeface="Calibri"/>
                <a:cs typeface="Poppins SemiBold"/>
              </a:rPr>
              <a:t>The Big Challenge 2: </a:t>
            </a:r>
            <a:br>
              <a:rPr lang="en-GB" sz="3600">
                <a:solidFill>
                  <a:srgbClr val="000000"/>
                </a:solidFill>
                <a:latin typeface="Poppins SemiBold"/>
                <a:ea typeface="Calibri"/>
                <a:cs typeface="Poppins SemiBold"/>
              </a:rPr>
            </a:br>
            <a:r>
              <a:rPr lang="en-GB" sz="3600">
                <a:solidFill>
                  <a:srgbClr val="000000"/>
                </a:solidFill>
                <a:latin typeface="Poppins SemiBold"/>
                <a:ea typeface="Calibri"/>
                <a:cs typeface="Poppins SemiBold"/>
              </a:rPr>
              <a:t>Make your voice heard</a:t>
            </a:r>
            <a:endParaRPr lang="en-GB" sz="3600">
              <a:solidFill>
                <a:srgbClr val="000000"/>
              </a:solidFill>
              <a:ea typeface="Calibri"/>
            </a:endParaRPr>
          </a:p>
        </p:txBody>
      </p:sp>
      <p:pic>
        <p:nvPicPr>
          <p:cNvPr id="9" name="Picture 8" descr="A colorful star with a black background&#10;&#10;AI-generated content may be incorrect.">
            <a:extLst>
              <a:ext uri="{FF2B5EF4-FFF2-40B4-BE49-F238E27FC236}">
                <a16:creationId xmlns:a16="http://schemas.microsoft.com/office/drawing/2014/main" id="{09619BF2-8042-7FF5-9F7B-8E6966A37038}"/>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30" name="Graphic 29" descr="Scribble with solid fill">
            <a:extLst>
              <a:ext uri="{FF2B5EF4-FFF2-40B4-BE49-F238E27FC236}">
                <a16:creationId xmlns:a16="http://schemas.microsoft.com/office/drawing/2014/main" id="{092EC4AF-591F-18D4-165D-94F4CCF05E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069" y="2051774"/>
            <a:ext cx="963561" cy="1012722"/>
          </a:xfrm>
          <a:prstGeom prst="rect">
            <a:avLst/>
          </a:prstGeom>
        </p:spPr>
      </p:pic>
      <p:pic>
        <p:nvPicPr>
          <p:cNvPr id="31" name="Graphic 30" descr="Meeting with solid fill">
            <a:extLst>
              <a:ext uri="{FF2B5EF4-FFF2-40B4-BE49-F238E27FC236}">
                <a16:creationId xmlns:a16="http://schemas.microsoft.com/office/drawing/2014/main" id="{80A9925D-5539-7879-FF9E-9DC19F286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8309" y="3746320"/>
            <a:ext cx="1061883" cy="1061883"/>
          </a:xfrm>
          <a:prstGeom prst="rect">
            <a:avLst/>
          </a:prstGeom>
        </p:spPr>
      </p:pic>
      <p:sp>
        <p:nvSpPr>
          <p:cNvPr id="4" name="Rectangle 3">
            <a:extLst>
              <a:ext uri="{FF2B5EF4-FFF2-40B4-BE49-F238E27FC236}">
                <a16:creationId xmlns:a16="http://schemas.microsoft.com/office/drawing/2014/main" id="{85380085-4F56-3B40-F0CB-0510C0F20216}"/>
              </a:ext>
            </a:extLst>
          </p:cNvPr>
          <p:cNvSpPr/>
          <p:nvPr/>
        </p:nvSpPr>
        <p:spPr>
          <a:xfrm>
            <a:off x="755225" y="1115600"/>
            <a:ext cx="10667699" cy="859512"/>
          </a:xfrm>
          <a:prstGeom prst="rect">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i="1">
                <a:solidFill>
                  <a:srgbClr val="000000"/>
                </a:solidFill>
                <a:latin typeface="Arial"/>
                <a:cs typeface="Arial"/>
              </a:rPr>
              <a:t>If you could change a law or create a new one – what would it be?</a:t>
            </a:r>
          </a:p>
        </p:txBody>
      </p:sp>
      <p:sp>
        <p:nvSpPr>
          <p:cNvPr id="10" name="Rectangle: Rounded Corners 9">
            <a:extLst>
              <a:ext uri="{FF2B5EF4-FFF2-40B4-BE49-F238E27FC236}">
                <a16:creationId xmlns:a16="http://schemas.microsoft.com/office/drawing/2014/main" id="{939C256D-AA46-1DC2-DB9C-6B546946B348}"/>
              </a:ext>
            </a:extLst>
          </p:cNvPr>
          <p:cNvSpPr/>
          <p:nvPr/>
        </p:nvSpPr>
        <p:spPr>
          <a:xfrm>
            <a:off x="1797873" y="1859050"/>
            <a:ext cx="9831070" cy="1383908"/>
          </a:xfrm>
          <a:prstGeom prst="roundRect">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Arial"/>
                <a:cs typeface="Poppins SemiBold"/>
              </a:rPr>
              <a:t>Step 1: Build your proposal</a:t>
            </a:r>
            <a:endParaRPr lang="en-US" sz="2000">
              <a:solidFill>
                <a:schemeClr val="tx1"/>
              </a:solidFill>
              <a:latin typeface="Arial"/>
              <a:cs typeface="Poppins SemiBold"/>
            </a:endParaRPr>
          </a:p>
          <a:p>
            <a:pPr marL="285750" indent="-285750">
              <a:buFont typeface="Arial"/>
              <a:buChar char="•"/>
            </a:pPr>
            <a:r>
              <a:rPr lang="en-GB" sz="1400">
                <a:solidFill>
                  <a:schemeClr val="tx1"/>
                </a:solidFill>
                <a:latin typeface="Arial"/>
                <a:cs typeface="Segoe UI"/>
              </a:rPr>
              <a:t>What law would you change, or what new law would you introduce?</a:t>
            </a:r>
          </a:p>
          <a:p>
            <a:pPr marL="285750" indent="-285750">
              <a:buFont typeface="Arial"/>
              <a:buChar char="•"/>
            </a:pPr>
            <a:r>
              <a:rPr lang="en-GB" sz="1400">
                <a:solidFill>
                  <a:schemeClr val="tx1"/>
                </a:solidFill>
                <a:latin typeface="Arial"/>
                <a:cs typeface="Segoe UI"/>
              </a:rPr>
              <a:t>Why does it matter to you or your community?</a:t>
            </a:r>
          </a:p>
          <a:p>
            <a:pPr marL="285750" indent="-285750">
              <a:buFont typeface="Arial"/>
              <a:buChar char="•"/>
            </a:pPr>
            <a:r>
              <a:rPr lang="en-GB" sz="1400">
                <a:solidFill>
                  <a:schemeClr val="tx1"/>
                </a:solidFill>
                <a:latin typeface="Arial"/>
                <a:cs typeface="Segoe UI"/>
              </a:rPr>
              <a:t>What are the strongest reasons for your change? What are the main arguments against it?</a:t>
            </a:r>
          </a:p>
          <a:p>
            <a:pPr marL="285750" indent="-285750">
              <a:buFont typeface="Arial"/>
              <a:buChar char="•"/>
            </a:pPr>
            <a:r>
              <a:rPr lang="en-GB" sz="1400">
                <a:solidFill>
                  <a:schemeClr val="tx1"/>
                </a:solidFill>
                <a:latin typeface="Arial"/>
                <a:cs typeface="Segoe UI"/>
              </a:rPr>
              <a:t>Who would be affected? Consider different groups of people.</a:t>
            </a:r>
          </a:p>
        </p:txBody>
      </p:sp>
      <p:sp>
        <p:nvSpPr>
          <p:cNvPr id="12" name="Rectangle: Rounded Corners 11">
            <a:extLst>
              <a:ext uri="{FF2B5EF4-FFF2-40B4-BE49-F238E27FC236}">
                <a16:creationId xmlns:a16="http://schemas.microsoft.com/office/drawing/2014/main" id="{24AA9855-B608-F27D-5B11-1461F8D0F1B7}"/>
              </a:ext>
            </a:extLst>
          </p:cNvPr>
          <p:cNvSpPr/>
          <p:nvPr/>
        </p:nvSpPr>
        <p:spPr>
          <a:xfrm>
            <a:off x="1795218" y="3581125"/>
            <a:ext cx="9831070" cy="1372185"/>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Arial"/>
                <a:cs typeface="Poppins SemiBold"/>
              </a:rPr>
              <a:t>Step 2: Who do you need to influence?</a:t>
            </a:r>
            <a:endParaRPr lang="en-US" sz="2000">
              <a:solidFill>
                <a:schemeClr val="tx1"/>
              </a:solidFill>
              <a:latin typeface="Arial"/>
              <a:cs typeface="Poppins SemiBold"/>
            </a:endParaRPr>
          </a:p>
          <a:p>
            <a:pPr marL="285750" indent="-285750">
              <a:buFont typeface="Arial"/>
              <a:buChar char="•"/>
            </a:pPr>
            <a:r>
              <a:rPr lang="en-GB" sz="1400">
                <a:solidFill>
                  <a:schemeClr val="tx1"/>
                </a:solidFill>
                <a:latin typeface="Arial"/>
                <a:cs typeface="Segoe UI"/>
              </a:rPr>
              <a:t>Who would you need to influence? Think about MPs, peers, experts, charities, business leaders, media or community groups. </a:t>
            </a:r>
          </a:p>
          <a:p>
            <a:pPr marL="285750" indent="-285750">
              <a:buFont typeface="Arial"/>
              <a:buChar char="•"/>
            </a:pPr>
            <a:r>
              <a:rPr lang="en-GB" sz="1400">
                <a:solidFill>
                  <a:schemeClr val="tx1"/>
                </a:solidFill>
                <a:latin typeface="Arial"/>
                <a:cs typeface="Segoe UI"/>
              </a:rPr>
              <a:t>How would you get your message across? Email, letter, social media or face to face conversation? Explain why you've chosen this method.</a:t>
            </a:r>
          </a:p>
        </p:txBody>
      </p:sp>
      <p:sp>
        <p:nvSpPr>
          <p:cNvPr id="13" name="Rectangle: Rounded Corners 12">
            <a:extLst>
              <a:ext uri="{FF2B5EF4-FFF2-40B4-BE49-F238E27FC236}">
                <a16:creationId xmlns:a16="http://schemas.microsoft.com/office/drawing/2014/main" id="{44C9BFF6-825B-B9BC-BB4B-C8C980AD6CD8}"/>
              </a:ext>
            </a:extLst>
          </p:cNvPr>
          <p:cNvSpPr/>
          <p:nvPr/>
        </p:nvSpPr>
        <p:spPr>
          <a:xfrm>
            <a:off x="1795217" y="5277099"/>
            <a:ext cx="9831070" cy="1372185"/>
          </a:xfrm>
          <a:prstGeom prst="roundRect">
            <a:avLst/>
          </a:prstGeom>
          <a:no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Arial"/>
                <a:cs typeface="Poppins SemiBold"/>
              </a:rPr>
              <a:t>Step 3: Make your voice heard</a:t>
            </a:r>
          </a:p>
          <a:p>
            <a:r>
              <a:rPr lang="en-GB" sz="1600">
                <a:solidFill>
                  <a:schemeClr val="tx1"/>
                </a:solidFill>
                <a:latin typeface="Arial"/>
                <a:cs typeface="Segoe UI"/>
              </a:rPr>
              <a:t>Prepare a short spoken pitch presenting your proposed change and your plan to influence decision‑makers. Present it to your group.</a:t>
            </a:r>
            <a:endParaRPr lang="en-GB" sz="1600">
              <a:solidFill>
                <a:schemeClr val="tx1"/>
              </a:solidFill>
              <a:latin typeface="Arial"/>
              <a:cs typeface="Arial"/>
            </a:endParaRPr>
          </a:p>
          <a:p>
            <a:pPr marL="285750" indent="-285750">
              <a:buFont typeface="Arial"/>
              <a:buChar char="•"/>
            </a:pPr>
            <a:endParaRPr lang="en-GB" sz="1400">
              <a:solidFill>
                <a:schemeClr val="tx1"/>
              </a:solidFill>
              <a:latin typeface="Arial"/>
              <a:cs typeface="Segoe UI"/>
            </a:endParaRPr>
          </a:p>
        </p:txBody>
      </p:sp>
      <p:pic>
        <p:nvPicPr>
          <p:cNvPr id="16" name="Graphic 15" descr="Scales of justice with solid fill">
            <a:extLst>
              <a:ext uri="{FF2B5EF4-FFF2-40B4-BE49-F238E27FC236}">
                <a16:creationId xmlns:a16="http://schemas.microsoft.com/office/drawing/2014/main" id="{58CD83CC-454D-1546-7C79-4A0D3A2CBD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027" y="83576"/>
            <a:ext cx="963562" cy="926691"/>
          </a:xfrm>
          <a:prstGeom prst="rect">
            <a:avLst/>
          </a:prstGeom>
        </p:spPr>
      </p:pic>
      <p:pic>
        <p:nvPicPr>
          <p:cNvPr id="17" name="Graphic 16" descr="Megaphone with solid fill">
            <a:extLst>
              <a:ext uri="{FF2B5EF4-FFF2-40B4-BE49-F238E27FC236}">
                <a16:creationId xmlns:a16="http://schemas.microsoft.com/office/drawing/2014/main" id="{A2356990-4BBB-C066-F6C2-8D655FA074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0308" y="5415287"/>
            <a:ext cx="1078523" cy="1090246"/>
          </a:xfrm>
          <a:prstGeom prst="rect">
            <a:avLst/>
          </a:prstGeom>
        </p:spPr>
      </p:pic>
    </p:spTree>
    <p:extLst>
      <p:ext uri="{BB962C8B-B14F-4D97-AF65-F5344CB8AC3E}">
        <p14:creationId xmlns:p14="http://schemas.microsoft.com/office/powerpoint/2010/main" val="149879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B8B2-13D5-5B91-FC50-D7B16CFCD608}"/>
            </a:ext>
          </a:extLst>
        </p:cNvPr>
        <p:cNvGrpSpPr/>
        <p:nvPr/>
      </p:nvGrpSpPr>
      <p:grpSpPr>
        <a:xfrm>
          <a:off x="0" y="0"/>
          <a:ext cx="0" cy="0"/>
          <a:chOff x="0" y="0"/>
          <a:chExt cx="0" cy="0"/>
        </a:xfrm>
      </p:grpSpPr>
      <p:pic>
        <p:nvPicPr>
          <p:cNvPr id="4" name="Picture 3" descr="A statue of a person holding scales and a sword&#10;&#10;AI-generated content may be incorrect.">
            <a:extLst>
              <a:ext uri="{FF2B5EF4-FFF2-40B4-BE49-F238E27FC236}">
                <a16:creationId xmlns:a16="http://schemas.microsoft.com/office/drawing/2014/main" id="{D9101AF9-03C0-4CD8-7B2D-8C66B439E337}"/>
              </a:ext>
            </a:extLst>
          </p:cNvPr>
          <p:cNvPicPr>
            <a:picLocks noChangeAspect="1"/>
          </p:cNvPicPr>
          <p:nvPr/>
        </p:nvPicPr>
        <p:blipFill>
          <a:blip r:embed="rId3"/>
          <a:stretch>
            <a:fillRect/>
          </a:stretch>
        </p:blipFill>
        <p:spPr>
          <a:xfrm>
            <a:off x="8021308" y="0"/>
            <a:ext cx="4171950" cy="6858000"/>
          </a:xfrm>
          <a:prstGeom prst="rect">
            <a:avLst/>
          </a:prstGeom>
        </p:spPr>
      </p:pic>
      <p:sp>
        <p:nvSpPr>
          <p:cNvPr id="7" name="Title 3">
            <a:extLst>
              <a:ext uri="{FF2B5EF4-FFF2-40B4-BE49-F238E27FC236}">
                <a16:creationId xmlns:a16="http://schemas.microsoft.com/office/drawing/2014/main" id="{81BDB8C4-592C-A0D3-882E-3A84B39C059D}"/>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Reflections</a:t>
            </a:r>
          </a:p>
        </p:txBody>
      </p:sp>
      <p:pic>
        <p:nvPicPr>
          <p:cNvPr id="9" name="Picture 8" descr="A colorful star with a black background&#10;&#10;AI-generated content may be incorrect.">
            <a:extLst>
              <a:ext uri="{FF2B5EF4-FFF2-40B4-BE49-F238E27FC236}">
                <a16:creationId xmlns:a16="http://schemas.microsoft.com/office/drawing/2014/main" id="{8A6C3C2C-D13D-FBA4-7332-68EAD8374C98}"/>
              </a:ext>
            </a:extLst>
          </p:cNvPr>
          <p:cNvPicPr>
            <a:picLocks noChangeAspect="1"/>
          </p:cNvPicPr>
          <p:nvPr/>
        </p:nvPicPr>
        <p:blipFill>
          <a:blip r:embed="rId4"/>
          <a:stretch>
            <a:fillRect/>
          </a:stretch>
        </p:blipFill>
        <p:spPr>
          <a:xfrm>
            <a:off x="11166921" y="87814"/>
            <a:ext cx="935567" cy="1019175"/>
          </a:xfrm>
          <a:prstGeom prst="rect">
            <a:avLst/>
          </a:prstGeom>
        </p:spPr>
      </p:pic>
      <p:cxnSp>
        <p:nvCxnSpPr>
          <p:cNvPr id="12" name="Straight Arrow Connector 11">
            <a:extLst>
              <a:ext uri="{FF2B5EF4-FFF2-40B4-BE49-F238E27FC236}">
                <a16:creationId xmlns:a16="http://schemas.microsoft.com/office/drawing/2014/main" id="{E89F0DEB-BC7F-C563-E58F-263D16F763AE}"/>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713A60C6-3B00-D3F9-8B48-BF900E423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3" name="Content Placeholder 2">
            <a:extLst>
              <a:ext uri="{FF2B5EF4-FFF2-40B4-BE49-F238E27FC236}">
                <a16:creationId xmlns:a16="http://schemas.microsoft.com/office/drawing/2014/main" id="{586A6C1E-3F01-4F5C-5C1B-F82F97A0BC09}"/>
              </a:ext>
            </a:extLst>
          </p:cNvPr>
          <p:cNvSpPr txBox="1">
            <a:spLocks/>
          </p:cNvSpPr>
          <p:nvPr/>
        </p:nvSpPr>
        <p:spPr>
          <a:xfrm>
            <a:off x="446626" y="1968316"/>
            <a:ext cx="7398126" cy="44098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4FC5B9"/>
                </a:solidFill>
                <a:latin typeface="Arial"/>
                <a:cs typeface="Arial"/>
                <a:hlinkClick r:id="rId7">
                  <a:extLst>
                    <a:ext uri="{A12FA001-AC4F-418D-AE19-62706E023703}">
                      <ahyp:hlinkClr xmlns:ahyp="http://schemas.microsoft.com/office/drawing/2018/hyperlinkcolor" val="tx"/>
                    </a:ext>
                  </a:extLst>
                </a:hlinkClick>
              </a:rPr>
              <a:t>Complete a quick class reflection.</a:t>
            </a:r>
          </a:p>
          <a:p>
            <a:r>
              <a:rPr lang="en-GB">
                <a:latin typeface="Arial"/>
                <a:cs typeface="Arial"/>
              </a:rPr>
              <a:t>It takes less than 5 minutes.</a:t>
            </a:r>
          </a:p>
          <a:p>
            <a:r>
              <a:rPr lang="en-GB">
                <a:latin typeface="Arial"/>
                <a:cs typeface="Arial"/>
              </a:rPr>
              <a:t>Answer honestly: there are no right or wrong answers.</a:t>
            </a:r>
          </a:p>
          <a:p>
            <a:r>
              <a:rPr lang="en-GB">
                <a:latin typeface="Arial"/>
                <a:cs typeface="Arial"/>
              </a:rPr>
              <a:t>This helps us understand what you learned and how you feel about the rule of law.</a:t>
            </a:r>
            <a:endParaRPr lang="en-GB"/>
          </a:p>
          <a:p>
            <a:pPr marL="0" indent="0">
              <a:lnSpc>
                <a:spcPct val="70000"/>
              </a:lnSpc>
              <a:buNone/>
            </a:pPr>
            <a:endParaRPr lang="en-GB" b="1">
              <a:latin typeface="Arial"/>
              <a:cs typeface="Arial"/>
            </a:endParaRPr>
          </a:p>
          <a:p>
            <a:pPr marL="0" indent="0">
              <a:buNone/>
            </a:pPr>
            <a:endParaRPr lang="en-GB">
              <a:latin typeface="Arial"/>
              <a:cs typeface="Arial"/>
            </a:endParaRPr>
          </a:p>
        </p:txBody>
      </p:sp>
      <p:sp>
        <p:nvSpPr>
          <p:cNvPr id="8" name="TextBox 7">
            <a:extLst>
              <a:ext uri="{FF2B5EF4-FFF2-40B4-BE49-F238E27FC236}">
                <a16:creationId xmlns:a16="http://schemas.microsoft.com/office/drawing/2014/main" id="{95D14B48-F36E-424A-4905-0D457C3BF4A0}"/>
              </a:ext>
            </a:extLst>
          </p:cNvPr>
          <p:cNvSpPr txBox="1"/>
          <p:nvPr/>
        </p:nvSpPr>
        <p:spPr>
          <a:xfrm>
            <a:off x="1339645" y="1241323"/>
            <a:ext cx="77797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rial"/>
              </a:rPr>
              <a:t>Now at the end of the lesson...</a:t>
            </a:r>
            <a:endParaRPr lang="en-GB" sz="2400">
              <a:latin typeface="Arial"/>
              <a:cs typeface="Arial"/>
            </a:endParaRPr>
          </a:p>
        </p:txBody>
      </p:sp>
      <p:pic>
        <p:nvPicPr>
          <p:cNvPr id="2" name="Picture 1" descr="Key Stage 4&amp;5 Secondary Class.png">
            <a:extLst>
              <a:ext uri="{FF2B5EF4-FFF2-40B4-BE49-F238E27FC236}">
                <a16:creationId xmlns:a16="http://schemas.microsoft.com/office/drawing/2014/main" id="{44B42944-3089-5AE5-DE26-4176FFC37B18}"/>
              </a:ext>
            </a:extLst>
          </p:cNvPr>
          <p:cNvPicPr>
            <a:picLocks noChangeAspect="1"/>
          </p:cNvPicPr>
          <p:nvPr/>
        </p:nvPicPr>
        <p:blipFill>
          <a:blip r:embed="rId8"/>
          <a:stretch>
            <a:fillRect/>
          </a:stretch>
        </p:blipFill>
        <p:spPr>
          <a:xfrm>
            <a:off x="3007597" y="4807092"/>
            <a:ext cx="2043952" cy="2043952"/>
          </a:xfrm>
          <a:prstGeom prst="rect">
            <a:avLst/>
          </a:prstGeom>
        </p:spPr>
      </p:pic>
    </p:spTree>
    <p:extLst>
      <p:ext uri="{BB962C8B-B14F-4D97-AF65-F5344CB8AC3E}">
        <p14:creationId xmlns:p14="http://schemas.microsoft.com/office/powerpoint/2010/main" val="3816643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22" name="Picture 21" descr="A screenshot of a website&#10;&#10;AI-generated content may be incorrect.">
            <a:extLst>
              <a:ext uri="{FF2B5EF4-FFF2-40B4-BE49-F238E27FC236}">
                <a16:creationId xmlns:a16="http://schemas.microsoft.com/office/drawing/2014/main" id="{37F3C7C6-4614-9D2C-7C7E-7086DB5AE176}"/>
              </a:ext>
            </a:extLst>
          </p:cNvPr>
          <p:cNvPicPr>
            <a:picLocks noChangeAspect="1"/>
          </p:cNvPicPr>
          <p:nvPr/>
        </p:nvPicPr>
        <p:blipFill>
          <a:blip r:embed="rId3"/>
          <a:srcRect t="10092" r="463" b="14220"/>
          <a:stretch>
            <a:fillRect/>
          </a:stretch>
        </p:blipFill>
        <p:spPr>
          <a:xfrm>
            <a:off x="4965130" y="2287920"/>
            <a:ext cx="2276551" cy="1750448"/>
          </a:xfrm>
          <a:prstGeom prst="rect">
            <a:avLst/>
          </a:prstGeom>
        </p:spPr>
      </p:pic>
      <p:pic>
        <p:nvPicPr>
          <p:cNvPr id="16" name="Graphic 15" descr="Monitor with solid fill">
            <a:extLst>
              <a:ext uri="{FF2B5EF4-FFF2-40B4-BE49-F238E27FC236}">
                <a16:creationId xmlns:a16="http://schemas.microsoft.com/office/drawing/2014/main" id="{3E65C315-2FAB-B746-1392-BA6819523C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5" y="1821392"/>
            <a:ext cx="3124200" cy="3149600"/>
          </a:xfrm>
          <a:prstGeom prst="rect">
            <a:avLst/>
          </a:prstGeom>
        </p:spPr>
      </p:pic>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6"/>
          <a:stretch>
            <a:fillRect/>
          </a:stretch>
        </p:blipFill>
        <p:spPr>
          <a:xfrm>
            <a:off x="0" y="-11127"/>
            <a:ext cx="12192000" cy="1114454"/>
          </a:xfrm>
          <a:prstGeom prst="rect">
            <a:avLst/>
          </a:prstGeom>
          <a:ln>
            <a:noFill/>
          </a:ln>
        </p:spPr>
      </p:pic>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Citizenship</a:t>
            </a:r>
            <a:endParaRPr lang="en-US"/>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PSHE</a:t>
            </a:r>
            <a:endParaRPr lang="en-US"/>
          </a:p>
        </p:txBody>
      </p:sp>
      <p:sp>
        <p:nvSpPr>
          <p:cNvPr id="32" name="Title 3">
            <a:extLst>
              <a:ext uri="{FF2B5EF4-FFF2-40B4-BE49-F238E27FC236}">
                <a16:creationId xmlns:a16="http://schemas.microsoft.com/office/drawing/2014/main" id="{8A54B0D1-7444-B576-9B4C-A32CB348AB25}"/>
              </a:ext>
            </a:extLst>
          </p:cNvPr>
          <p:cNvSpPr>
            <a:spLocks noGrp="1"/>
          </p:cNvSpPr>
          <p:nvPr/>
        </p:nvSpPr>
        <p:spPr>
          <a:xfrm>
            <a:off x="1477342" y="4520371"/>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RE</a:t>
            </a:r>
            <a:endParaRPr lang="en-GB" sz="1100"/>
          </a:p>
        </p:txBody>
      </p:sp>
      <p:sp>
        <p:nvSpPr>
          <p:cNvPr id="35"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a:solidFill>
                  <a:srgbClr val="000000"/>
                </a:solidFill>
                <a:latin typeface="Arial"/>
                <a:cs typeface="Poppins SemiBold"/>
              </a:rPr>
              <a:t>We have heard what your students think during the lesson, now tell us how you found it as a teacher.</a:t>
            </a:r>
            <a:endParaRPr lang="en-US" sz="1600">
              <a:latin typeface="Arial"/>
            </a:endParaRPr>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7"/>
          <a:stretch>
            <a:fillRect/>
          </a:stretch>
        </p:blipFill>
        <p:spPr>
          <a:xfrm>
            <a:off x="11166921" y="87814"/>
            <a:ext cx="935567" cy="1019175"/>
          </a:xfrm>
          <a:prstGeom prst="rect">
            <a:avLst/>
          </a:prstGeom>
        </p:spPr>
      </p:pic>
      <p:sp>
        <p:nvSpPr>
          <p:cNvPr id="17" name="TextBox 16">
            <a:extLst>
              <a:ext uri="{FF2B5EF4-FFF2-40B4-BE49-F238E27FC236}">
                <a16:creationId xmlns:a16="http://schemas.microsoft.com/office/drawing/2014/main" id="{43C46400-3D6B-0528-2647-CE4401D63742}"/>
              </a:ext>
            </a:extLst>
          </p:cNvPr>
          <p:cNvSpPr txBox="1"/>
          <p:nvPr/>
        </p:nvSpPr>
        <p:spPr>
          <a:xfrm>
            <a:off x="4301786" y="4806351"/>
            <a:ext cx="35919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We have a library of over 100 </a:t>
            </a:r>
            <a:r>
              <a:rPr lang="en-GB" sz="1600" b="1">
                <a:latin typeface="Arial"/>
                <a:cs typeface="Arial"/>
              </a:rPr>
              <a:t>free</a:t>
            </a:r>
            <a:r>
              <a:rPr lang="en-GB" sz="1600">
                <a:latin typeface="Arial"/>
                <a:cs typeface="Arial"/>
              </a:rPr>
              <a:t> resources available for you to download right now. Sign up here:</a:t>
            </a:r>
            <a:endParaRPr lang="en-US" sz="1600"/>
          </a:p>
        </p:txBody>
      </p:sp>
      <p:sp>
        <p:nvSpPr>
          <p:cNvPr id="19" name="Arrow: Chevron 18">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160889F2-E723-2A1F-6610-813F02712BA0}"/>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97191"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Want more resources?</a:t>
            </a:r>
            <a:endParaRPr lang="en-US">
              <a:solidFill>
                <a:schemeClr val="tx1"/>
              </a:solidFill>
            </a:endParaRPr>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Your thoughts...</a:t>
            </a:r>
            <a:endParaRPr lang="en-US"/>
          </a:p>
        </p:txBody>
      </p:sp>
      <p:sp>
        <p:nvSpPr>
          <p:cNvPr id="25" name="Rectangle: Rounded Corners 24">
            <a:extLst>
              <a:ext uri="{FF2B5EF4-FFF2-40B4-BE49-F238E27FC236}">
                <a16:creationId xmlns:a16="http://schemas.microsoft.com/office/drawing/2014/main" id="{F255C498-A9D0-F7F0-F914-79C1F71F6D30}"/>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Tag us!</a:t>
            </a:r>
            <a:endParaRPr lang="en-US">
              <a:solidFill>
                <a:schemeClr val="tx1"/>
              </a:solidFill>
            </a:endParaRPr>
          </a:p>
        </p:txBody>
      </p:sp>
      <p:sp>
        <p:nvSpPr>
          <p:cNvPr id="6" name="TextBox 5">
            <a:extLst>
              <a:ext uri="{FF2B5EF4-FFF2-40B4-BE49-F238E27FC236}">
                <a16:creationId xmlns:a16="http://schemas.microsoft.com/office/drawing/2014/main" id="{3A0D1779-6C65-6DE3-CC70-925FC34745E0}"/>
              </a:ext>
            </a:extLst>
          </p:cNvPr>
          <p:cNvSpPr txBox="1"/>
          <p:nvPr/>
        </p:nvSpPr>
        <p:spPr>
          <a:xfrm>
            <a:off x="414369" y="5802931"/>
            <a:ext cx="325575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F1613F"/>
                </a:solidFill>
                <a:latin typeface="Poppins SemiBold"/>
                <a:ea typeface="+mn-lt"/>
                <a:cs typeface="+mn-lt"/>
                <a:hlinkClick r:id="rId8">
                  <a:extLst>
                    <a:ext uri="{A12FA001-AC4F-418D-AE19-62706E023703}">
                      <ahyp:hlinkClr xmlns:ahyp="http://schemas.microsoft.com/office/drawing/2018/hyperlinkcolor" val="tx"/>
                    </a:ext>
                  </a:extLst>
                </a:hlinkClick>
              </a:rPr>
              <a:t>www.surveymonkey.com/r/ZCX3RRS</a:t>
            </a:r>
            <a:r>
              <a:rPr lang="en-GB">
                <a:solidFill>
                  <a:srgbClr val="F1613F"/>
                </a:solidFill>
                <a:latin typeface="Poppins SemiBold"/>
                <a:ea typeface="+mn-lt"/>
                <a:cs typeface="+mn-lt"/>
              </a:rPr>
              <a:t> </a:t>
            </a:r>
            <a:endParaRPr lang="en-US">
              <a:solidFill>
                <a:srgbClr val="F1613F"/>
              </a:solidFill>
              <a:latin typeface="Poppins SemiBold"/>
              <a:cs typeface="Poppins SemiBold"/>
            </a:endParaRPr>
          </a:p>
        </p:txBody>
      </p:sp>
      <p:sp>
        <p:nvSpPr>
          <p:cNvPr id="8" name="TextBox 7">
            <a:extLst>
              <a:ext uri="{FF2B5EF4-FFF2-40B4-BE49-F238E27FC236}">
                <a16:creationId xmlns:a16="http://schemas.microsoft.com/office/drawing/2014/main" id="{24863CA8-75E2-2F25-F235-30D3E8AE2433}"/>
              </a:ext>
            </a:extLst>
          </p:cNvPr>
          <p:cNvSpPr txBox="1"/>
          <p:nvPr/>
        </p:nvSpPr>
        <p:spPr>
          <a:xfrm>
            <a:off x="4559710" y="5801032"/>
            <a:ext cx="30725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800" b="1" u="sng" strike="noStrike" baseline="0">
                <a:solidFill>
                  <a:srgbClr val="E60073"/>
                </a:solidFill>
                <a:latin typeface="Poppins SemiBold"/>
                <a:ea typeface="Segoe UI"/>
                <a:cs typeface="Segoe UI"/>
                <a:hlinkClick r:id="rId9">
                  <a:extLst>
                    <a:ext uri="{A12FA001-AC4F-418D-AE19-62706E023703}">
                      <ahyp:hlinkClr xmlns:ahyp="http://schemas.microsoft.com/office/drawing/2018/hyperlinkcolor" val="tx"/>
                    </a:ext>
                  </a:extLst>
                </a:hlinkClick>
              </a:rPr>
              <a:t>www.youngcitizens.org/resources</a:t>
            </a:r>
            <a:endParaRPr lang="en-GB"/>
          </a:p>
        </p:txBody>
      </p:sp>
      <p:pic>
        <p:nvPicPr>
          <p:cNvPr id="10" name="Graphic 20" descr="Online Network with solid fill">
            <a:extLst>
              <a:ext uri="{FF2B5EF4-FFF2-40B4-BE49-F238E27FC236}">
                <a16:creationId xmlns:a16="http://schemas.microsoft.com/office/drawing/2014/main" id="{EFE92B28-76E4-C8F6-18B7-E1A32CED50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49455" y="3308350"/>
            <a:ext cx="2171700" cy="2260600"/>
          </a:xfrm>
          <a:prstGeom prst="rect">
            <a:avLst/>
          </a:prstGeom>
        </p:spPr>
      </p:pic>
      <p:sp>
        <p:nvSpPr>
          <p:cNvPr id="11" name="Title 3">
            <a:extLst>
              <a:ext uri="{FF2B5EF4-FFF2-40B4-BE49-F238E27FC236}">
                <a16:creationId xmlns:a16="http://schemas.microsoft.com/office/drawing/2014/main" id="{3D5573CB-8F4D-FF72-9496-78B3A8F1F08C}"/>
              </a:ext>
            </a:extLst>
          </p:cNvPr>
          <p:cNvSpPr>
            <a:spLocks noGrp="1"/>
          </p:cNvSpPr>
          <p:nvPr/>
        </p:nvSpPr>
        <p:spPr>
          <a:xfrm>
            <a:off x="8442436" y="2067447"/>
            <a:ext cx="3398811" cy="1206777"/>
          </a:xfrm>
          <a:prstGeom prst="rect">
            <a:avLst/>
          </a:prstGeom>
        </p:spPr>
        <p:txBody>
          <a:bodyPr vert="horz" lIns="91440" tIns="45720" rIns="91440" bIns="45720" rtlCol="0" anchor="ctr">
            <a:no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0000"/>
                </a:solidFill>
                <a:latin typeface="Arial"/>
                <a:cs typeface="Arial"/>
              </a:rPr>
              <a:t>We'd love to hear how you use Young Citizens resources over at Facebook, LinkedIn and Instagram. You can tag us at:</a:t>
            </a:r>
          </a:p>
        </p:txBody>
      </p:sp>
      <p:sp>
        <p:nvSpPr>
          <p:cNvPr id="13" name="TextBox 1">
            <a:extLst>
              <a:ext uri="{FF2B5EF4-FFF2-40B4-BE49-F238E27FC236}">
                <a16:creationId xmlns:a16="http://schemas.microsoft.com/office/drawing/2014/main" id="{DD626C14-72CF-DCE8-CB98-BDB96D99A4F7}"/>
              </a:ext>
            </a:extLst>
          </p:cNvPr>
          <p:cNvSpPr txBox="1"/>
          <p:nvPr/>
        </p:nvSpPr>
        <p:spPr>
          <a:xfrm>
            <a:off x="8417276" y="5782028"/>
            <a:ext cx="3333751"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aseline="0">
                <a:solidFill>
                  <a:srgbClr val="4FC5B9"/>
                </a:solidFill>
                <a:latin typeface="Poppins SemiBold"/>
              </a:rPr>
              <a:t>@YoungCitizensUK</a:t>
            </a:r>
            <a:endParaRPr lang="en-GB"/>
          </a:p>
          <a:p>
            <a:pPr algn="ctr"/>
            <a:r>
              <a:rPr lang="en-GB">
                <a:solidFill>
                  <a:srgbClr val="4FC5B9"/>
                </a:solidFill>
                <a:latin typeface="Poppins SemiBold"/>
                <a:cs typeface="Poppins SemiBold"/>
              </a:rPr>
              <a:t>#TheBigLegalLesson</a:t>
            </a:r>
          </a:p>
          <a:p>
            <a:pPr algn="ctr"/>
            <a:endParaRPr lang="en-GB">
              <a:solidFill>
                <a:srgbClr val="000000"/>
              </a:solidFill>
              <a:latin typeface="Aptos" panose="020B0004020202020204"/>
              <a:cs typeface="Poppins SemiBold"/>
            </a:endParaRPr>
          </a:p>
        </p:txBody>
      </p:sp>
      <p:sp>
        <p:nvSpPr>
          <p:cNvPr id="24" name="Title 3">
            <a:extLst>
              <a:ext uri="{FF2B5EF4-FFF2-40B4-BE49-F238E27FC236}">
                <a16:creationId xmlns:a16="http://schemas.microsoft.com/office/drawing/2014/main" id="{FBDE8108-CC3F-5EF3-6271-91EE9547A1C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After the session</a:t>
            </a:r>
            <a:endParaRPr lang="en-US"/>
          </a:p>
        </p:txBody>
      </p:sp>
      <p:pic>
        <p:nvPicPr>
          <p:cNvPr id="27" name="Graphic 26" descr="Scales of justice with solid fill">
            <a:extLst>
              <a:ext uri="{FF2B5EF4-FFF2-40B4-BE49-F238E27FC236}">
                <a16:creationId xmlns:a16="http://schemas.microsoft.com/office/drawing/2014/main" id="{0EBE7171-643C-1D21-63A4-819BC498DB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5027" y="83576"/>
            <a:ext cx="963562" cy="926691"/>
          </a:xfrm>
          <a:prstGeom prst="rect">
            <a:avLst/>
          </a:prstGeom>
        </p:spPr>
      </p:pic>
      <p:pic>
        <p:nvPicPr>
          <p:cNvPr id="4" name="Picture 3" descr="Secondary Teacher Survey.png">
            <a:extLst>
              <a:ext uri="{FF2B5EF4-FFF2-40B4-BE49-F238E27FC236}">
                <a16:creationId xmlns:a16="http://schemas.microsoft.com/office/drawing/2014/main" id="{69B1179E-97F4-8FA3-22D3-A68835492981}"/>
              </a:ext>
            </a:extLst>
          </p:cNvPr>
          <p:cNvPicPr>
            <a:picLocks noChangeAspect="1"/>
          </p:cNvPicPr>
          <p:nvPr/>
        </p:nvPicPr>
        <p:blipFill>
          <a:blip r:embed="rId14"/>
          <a:stretch>
            <a:fillRect/>
          </a:stretch>
        </p:blipFill>
        <p:spPr>
          <a:xfrm>
            <a:off x="1275970" y="3993713"/>
            <a:ext cx="1562100" cy="1562100"/>
          </a:xfrm>
          <a:prstGeom prst="rect">
            <a:avLst/>
          </a:prstGeom>
        </p:spPr>
      </p:pic>
    </p:spTree>
    <p:extLst>
      <p:ext uri="{BB962C8B-B14F-4D97-AF65-F5344CB8AC3E}">
        <p14:creationId xmlns:p14="http://schemas.microsoft.com/office/powerpoint/2010/main" val="286004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6" name="Content Placeholder 5" descr="A set of black arrows with numbers&#10;&#10;AI-generated content may be incorrect.">
            <a:extLst>
              <a:ext uri="{FF2B5EF4-FFF2-40B4-BE49-F238E27FC236}">
                <a16:creationId xmlns:a16="http://schemas.microsoft.com/office/drawing/2014/main" id="{CFF306F2-6476-3E14-7232-0117ECAA8F38}"/>
              </a:ext>
            </a:extLst>
          </p:cNvPr>
          <p:cNvPicPr>
            <a:picLocks noChangeAspect="1"/>
          </p:cNvPicPr>
          <p:nvPr/>
        </p:nvPicPr>
        <p:blipFill>
          <a:blip r:embed="rId3"/>
          <a:srcRect l="49044" t="1538" r="25478" b="51154"/>
          <a:stretch>
            <a:fillRect/>
          </a:stretch>
        </p:blipFill>
        <p:spPr>
          <a:xfrm>
            <a:off x="7105140" y="1871704"/>
            <a:ext cx="771647" cy="792501"/>
          </a:xfrm>
          <a:prstGeom prst="rect">
            <a:avLst/>
          </a:prstGeom>
        </p:spPr>
      </p:pic>
      <p:pic>
        <p:nvPicPr>
          <p:cNvPr id="8" name="Content Placeholder 5" descr="A set of black arrows with numbers&#10;&#10;AI-generated content may be incorrect.">
            <a:extLst>
              <a:ext uri="{FF2B5EF4-FFF2-40B4-BE49-F238E27FC236}">
                <a16:creationId xmlns:a16="http://schemas.microsoft.com/office/drawing/2014/main" id="{1E4B0C92-BBA5-A566-193C-795063D10F43}"/>
              </a:ext>
            </a:extLst>
          </p:cNvPr>
          <p:cNvPicPr>
            <a:picLocks noChangeAspect="1"/>
          </p:cNvPicPr>
          <p:nvPr/>
        </p:nvPicPr>
        <p:blipFill>
          <a:blip r:embed="rId3"/>
          <a:srcRect l="49044" t="1538" r="25478" b="51154"/>
          <a:stretch>
            <a:fillRect/>
          </a:stretch>
        </p:blipFill>
        <p:spPr>
          <a:xfrm>
            <a:off x="11044292" y="1891076"/>
            <a:ext cx="774450" cy="793495"/>
          </a:xfrm>
          <a:prstGeom prst="rect">
            <a:avLst/>
          </a:prstGeom>
        </p:spPr>
      </p:pic>
      <p:sp>
        <p:nvSpPr>
          <p:cNvPr id="49" name="Rectangle 48">
            <a:extLst>
              <a:ext uri="{FF2B5EF4-FFF2-40B4-BE49-F238E27FC236}">
                <a16:creationId xmlns:a16="http://schemas.microsoft.com/office/drawing/2014/main" id="{EF15608A-0491-D65A-9AFC-EC67F054F98E}"/>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B29AB36D-0FDA-2B68-55BF-FA11B94079CB}"/>
              </a:ext>
            </a:extLst>
          </p:cNvPr>
          <p:cNvSpPr txBox="1"/>
          <p:nvPr/>
        </p:nvSpPr>
        <p:spPr>
          <a:xfrm>
            <a:off x="8343987" y="1948060"/>
            <a:ext cx="353113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latin typeface="Arial"/>
                <a:cs typeface="Arial"/>
              </a:rPr>
              <a:t>The Changing Law</a:t>
            </a:r>
          </a:p>
          <a:p>
            <a:endParaRPr lang="en-GB" sz="1400" b="1">
              <a:latin typeface="Arial"/>
              <a:cs typeface="Arial"/>
            </a:endParaRPr>
          </a:p>
          <a:p>
            <a:r>
              <a:rPr lang="en-GB" sz="1400" b="1">
                <a:latin typeface="Arial"/>
                <a:cs typeface="Arial"/>
              </a:rPr>
              <a:t>Slide 22 - 25</a:t>
            </a:r>
            <a:endParaRPr lang="en-US" sz="1400">
              <a:latin typeface="Arial"/>
              <a:cs typeface="Arial"/>
            </a:endParaRPr>
          </a:p>
          <a:p>
            <a:r>
              <a:rPr lang="en-GB" sz="1400">
                <a:latin typeface="Arial"/>
                <a:cs typeface="Arial"/>
              </a:rPr>
              <a:t>Students are introduced to 3 areas where the law has changed recently (The Right to Strike, The Right to Protest, The Right to Vote). In each scenario, they have to consider why the law has changed, who it affects and whether they agree with the changes).</a:t>
            </a:r>
          </a:p>
          <a:p>
            <a:endParaRPr lang="en-GB" sz="1400">
              <a:latin typeface="Arial"/>
              <a:cs typeface="Arial"/>
            </a:endParaRPr>
          </a:p>
          <a:p>
            <a:r>
              <a:rPr lang="en-GB" sz="1400" b="1" i="1">
                <a:latin typeface="Arial"/>
                <a:cs typeface="Arial"/>
              </a:rPr>
              <a:t>Make your voice heard</a:t>
            </a:r>
            <a:endParaRPr lang="en-GB"/>
          </a:p>
          <a:p>
            <a:endParaRPr lang="en-GB" sz="1400">
              <a:latin typeface="Arial"/>
              <a:cs typeface="Arial"/>
            </a:endParaRPr>
          </a:p>
          <a:p>
            <a:r>
              <a:rPr lang="en-GB" sz="1400" b="1">
                <a:latin typeface="Arial"/>
                <a:cs typeface="Arial"/>
              </a:rPr>
              <a:t>Slide 26</a:t>
            </a:r>
          </a:p>
          <a:p>
            <a:r>
              <a:rPr lang="en-GB" sz="1400">
                <a:latin typeface="Arial"/>
                <a:cs typeface="Arial"/>
              </a:rPr>
              <a:t>Students prepare a proposal outlining a change they would introduce, they consider who they need to influence and how they may get their voice heard.</a:t>
            </a:r>
            <a:endParaRPr lang="en-GB" sz="1400" b="1">
              <a:latin typeface="Arial"/>
              <a:cs typeface="Arial"/>
            </a:endParaRPr>
          </a:p>
        </p:txBody>
      </p:sp>
      <p:sp>
        <p:nvSpPr>
          <p:cNvPr id="55" name="Rectangle 54">
            <a:extLst>
              <a:ext uri="{FF2B5EF4-FFF2-40B4-BE49-F238E27FC236}">
                <a16:creationId xmlns:a16="http://schemas.microsoft.com/office/drawing/2014/main" id="{4F33096C-E09D-EB66-EDD0-A9A92546B314}"/>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F0F28F3-9AE7-B8CA-A659-4895CA9DC575}"/>
              </a:ext>
            </a:extLst>
          </p:cNvPr>
          <p:cNvSpPr/>
          <p:nvPr/>
        </p:nvSpPr>
        <p:spPr>
          <a:xfrm>
            <a:off x="8584732"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3</a:t>
            </a:r>
            <a:endParaRPr lang="en-US">
              <a:solidFill>
                <a:schemeClr val="tx1"/>
              </a:solidFill>
              <a:latin typeface="Aptos"/>
              <a:cs typeface="Arial"/>
            </a:endParaRPr>
          </a:p>
        </p:txBody>
      </p:sp>
      <p:sp>
        <p:nvSpPr>
          <p:cNvPr id="51" name="Rectangle: Rounded Corners 50">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2</a:t>
            </a:r>
            <a:endParaRPr lang="en-US">
              <a:solidFill>
                <a:schemeClr val="tx1"/>
              </a:solidFill>
              <a:latin typeface="Aptos"/>
              <a:cs typeface="Arial"/>
            </a:endParaRPr>
          </a:p>
        </p:txBody>
      </p:sp>
      <p:sp>
        <p:nvSpPr>
          <p:cNvPr id="53" name="TextBox 52">
            <a:extLst>
              <a:ext uri="{FF2B5EF4-FFF2-40B4-BE49-F238E27FC236}">
                <a16:creationId xmlns:a16="http://schemas.microsoft.com/office/drawing/2014/main" id="{5C2D9BF5-8883-4715-3918-AD91715E35E9}"/>
              </a:ext>
            </a:extLst>
          </p:cNvPr>
          <p:cNvSpPr txBox="1"/>
          <p:nvPr/>
        </p:nvSpPr>
        <p:spPr>
          <a:xfrm>
            <a:off x="4309713" y="1917755"/>
            <a:ext cx="3592817"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latin typeface="Arial"/>
                <a:ea typeface="+mn-lt"/>
                <a:cs typeface="Arial"/>
              </a:rPr>
              <a:t>Charlie's Day</a:t>
            </a:r>
            <a:endParaRPr lang="en-US">
              <a:latin typeface="Arial"/>
              <a:cs typeface="Arial"/>
            </a:endParaRPr>
          </a:p>
          <a:p>
            <a:endParaRPr lang="en-GB" sz="1400">
              <a:latin typeface="Arial"/>
              <a:ea typeface="+mn-lt"/>
              <a:cs typeface="Arial"/>
            </a:endParaRPr>
          </a:p>
          <a:p>
            <a:r>
              <a:rPr lang="en-GB" sz="1400" b="1">
                <a:latin typeface="Arial"/>
                <a:cs typeface="Arial"/>
              </a:rPr>
              <a:t>Slides 11 – 13 (Ages 14 – 16) </a:t>
            </a:r>
          </a:p>
          <a:p>
            <a:r>
              <a:rPr lang="en-GB" sz="1400">
                <a:latin typeface="Arial"/>
                <a:cs typeface="Arial"/>
              </a:rPr>
              <a:t>Students identify where the laws apply in Charlie's day and what purpose they serve. </a:t>
            </a:r>
            <a:br>
              <a:rPr lang="en-GB" sz="1400">
                <a:latin typeface="Arial"/>
                <a:cs typeface="Arial"/>
              </a:rPr>
            </a:br>
            <a:endParaRPr lang="en-GB" sz="1400">
              <a:latin typeface="Arial"/>
              <a:cs typeface="Arial"/>
            </a:endParaRPr>
          </a:p>
          <a:p>
            <a:pPr algn="ctr"/>
            <a:r>
              <a:rPr lang="en-GB" sz="1400" b="1">
                <a:latin typeface="Arial"/>
                <a:cs typeface="Arial"/>
              </a:rPr>
              <a:t>OR</a:t>
            </a:r>
            <a:br>
              <a:rPr lang="en-GB" sz="1400" b="1">
                <a:latin typeface="Arial"/>
                <a:cs typeface="Arial"/>
              </a:rPr>
            </a:br>
            <a:endParaRPr lang="en-GB" sz="1400" b="1">
              <a:latin typeface="Arial"/>
              <a:cs typeface="Arial"/>
            </a:endParaRPr>
          </a:p>
          <a:p>
            <a:r>
              <a:rPr lang="en-GB" sz="1400" b="1">
                <a:latin typeface="Arial"/>
                <a:cs typeface="Arial"/>
              </a:rPr>
              <a:t>Slide 14 – 16 (Ages 16+)</a:t>
            </a:r>
          </a:p>
          <a:p>
            <a:r>
              <a:rPr lang="en-GB" sz="1400">
                <a:latin typeface="Arial"/>
                <a:cs typeface="Arial"/>
              </a:rPr>
              <a:t>Students are challenged to identify or discuss any potential tensions apparent in the laws they spot.</a:t>
            </a:r>
            <a:endParaRPr lang="en-GB" sz="1400" b="1">
              <a:latin typeface="Arial"/>
              <a:cs typeface="Arial"/>
            </a:endParaRPr>
          </a:p>
          <a:p>
            <a:endParaRPr lang="en-GB" sz="1400">
              <a:latin typeface="Arial"/>
              <a:cs typeface="Arial"/>
            </a:endParaRPr>
          </a:p>
          <a:p>
            <a:r>
              <a:rPr lang="en-GB" sz="1400" b="1" i="1">
                <a:latin typeface="Arial"/>
                <a:cs typeface="Arial"/>
              </a:rPr>
              <a:t>Who makes the law? (Optional)</a:t>
            </a:r>
            <a:endParaRPr lang="en-GB"/>
          </a:p>
          <a:p>
            <a:endParaRPr lang="en-GB" sz="1400" b="1" i="1">
              <a:latin typeface="Arial"/>
              <a:cs typeface="Arial"/>
            </a:endParaRPr>
          </a:p>
          <a:p>
            <a:r>
              <a:rPr lang="en-GB" sz="1400" b="1">
                <a:latin typeface="Arial"/>
                <a:cs typeface="Arial"/>
              </a:rPr>
              <a:t>Slide 17 – 21</a:t>
            </a:r>
            <a:br>
              <a:rPr lang="en-GB" sz="1400" b="1">
                <a:latin typeface="Arial"/>
                <a:cs typeface="Arial"/>
              </a:rPr>
            </a:br>
            <a:r>
              <a:rPr lang="en-GB" sz="1400">
                <a:latin typeface="Arial"/>
                <a:cs typeface="Arial"/>
              </a:rPr>
              <a:t>Who makes the law? Context explaining how laws are made in the UK and the different roles involved.  </a:t>
            </a:r>
          </a:p>
          <a:p>
            <a:endParaRPr lang="en-GB" sz="1400">
              <a:latin typeface="Arial"/>
              <a:cs typeface="Arial"/>
            </a:endParaRPr>
          </a:p>
        </p:txBody>
      </p:sp>
      <p:sp>
        <p:nvSpPr>
          <p:cNvPr id="42" name="TextBox 41">
            <a:extLst>
              <a:ext uri="{FF2B5EF4-FFF2-40B4-BE49-F238E27FC236}">
                <a16:creationId xmlns:a16="http://schemas.microsoft.com/office/drawing/2014/main" id="{61DF9776-7DEF-EE6A-A7FC-CCDC817BA77D}"/>
              </a:ext>
            </a:extLst>
          </p:cNvPr>
          <p:cNvSpPr txBox="1"/>
          <p:nvPr/>
        </p:nvSpPr>
        <p:spPr>
          <a:xfrm>
            <a:off x="344074" y="1922118"/>
            <a:ext cx="337843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latin typeface="Arial"/>
                <a:cs typeface="Arial"/>
              </a:rPr>
              <a:t>What is 'the rule of law'?</a:t>
            </a:r>
            <a:endParaRPr lang="en-US" sz="1400">
              <a:latin typeface="Arial"/>
              <a:cs typeface="Arial"/>
            </a:endParaRPr>
          </a:p>
          <a:p>
            <a:endParaRPr lang="en-GB" sz="1400">
              <a:latin typeface="Arial"/>
              <a:cs typeface="Arial"/>
            </a:endParaRPr>
          </a:p>
          <a:p>
            <a:r>
              <a:rPr lang="en-GB" sz="1400" b="1">
                <a:latin typeface="Arial"/>
                <a:cs typeface="Arial"/>
              </a:rPr>
              <a:t>Slide 6</a:t>
            </a:r>
            <a:endParaRPr lang="en-GB" sz="1400">
              <a:latin typeface="Arial"/>
              <a:cs typeface="Arial"/>
            </a:endParaRPr>
          </a:p>
          <a:p>
            <a:r>
              <a:rPr lang="en-GB" sz="1400">
                <a:latin typeface="Arial"/>
                <a:cs typeface="Arial"/>
              </a:rPr>
              <a:t>Introduce the lesson using the starter prompt on the slide and invite pupils to share thoughts.</a:t>
            </a:r>
            <a:endParaRPr lang="en-US" sz="1400">
              <a:latin typeface="Arial"/>
              <a:cs typeface="Arial"/>
            </a:endParaRPr>
          </a:p>
          <a:p>
            <a:endParaRPr lang="en-GB" sz="1400">
              <a:latin typeface="Arial"/>
              <a:cs typeface="Arial"/>
            </a:endParaRPr>
          </a:p>
          <a:p>
            <a:r>
              <a:rPr lang="en-GB" sz="1400" b="1">
                <a:latin typeface="Arial"/>
                <a:cs typeface="Arial"/>
              </a:rPr>
              <a:t>Slide 7</a:t>
            </a:r>
            <a:endParaRPr lang="en-US" sz="1400">
              <a:latin typeface="Arial"/>
              <a:cs typeface="Arial"/>
            </a:endParaRPr>
          </a:p>
          <a:p>
            <a:r>
              <a:rPr lang="en-GB" sz="1400">
                <a:latin typeface="Arial"/>
                <a:cs typeface="Arial"/>
              </a:rPr>
              <a:t>Introduce the learning objectives of the session.</a:t>
            </a:r>
            <a:endParaRPr lang="en-US" sz="1400">
              <a:latin typeface="Arial"/>
              <a:cs typeface="Arial"/>
            </a:endParaRPr>
          </a:p>
          <a:p>
            <a:endParaRPr lang="en-GB" sz="1400">
              <a:latin typeface="Arial"/>
              <a:cs typeface="Arial"/>
            </a:endParaRPr>
          </a:p>
          <a:p>
            <a:r>
              <a:rPr lang="en-GB" sz="1400" b="1">
                <a:latin typeface="Arial"/>
                <a:cs typeface="Arial"/>
              </a:rPr>
              <a:t>Slide 8 – Slide 10</a:t>
            </a:r>
            <a:endParaRPr lang="en-GB" sz="1400">
              <a:latin typeface="Arial"/>
              <a:cs typeface="Arial"/>
            </a:endParaRPr>
          </a:p>
          <a:p>
            <a:r>
              <a:rPr lang="en-GB" sz="1400">
                <a:latin typeface="Arial"/>
                <a:cs typeface="Arial"/>
              </a:rPr>
              <a:t>Students consider what the features of the rule of law principle is and how it strengthens society and communities.</a:t>
            </a:r>
          </a:p>
          <a:p>
            <a:endParaRPr lang="en-GB" sz="1400">
              <a:latin typeface="Arial"/>
              <a:cs typeface="Arial"/>
            </a:endParaRPr>
          </a:p>
          <a:p>
            <a:r>
              <a:rPr lang="en-GB" sz="1400">
                <a:latin typeface="Arial"/>
                <a:cs typeface="Arial"/>
              </a:rPr>
              <a:t>They are challenged to justify how the rule of law benefits them and their lives. </a:t>
            </a:r>
          </a:p>
        </p:txBody>
      </p:sp>
      <p:sp>
        <p:nvSpPr>
          <p:cNvPr id="44" name="Rectangle 43">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Activity 1</a:t>
            </a:r>
          </a:p>
        </p:txBody>
      </p:sp>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overview</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sp>
        <p:nvSpPr>
          <p:cNvPr id="73" name="Arrow: Chevron 72">
            <a:extLst>
              <a:ext uri="{FF2B5EF4-FFF2-40B4-BE49-F238E27FC236}">
                <a16:creationId xmlns:a16="http://schemas.microsoft.com/office/drawing/2014/main" id="{D666050A-DEC1-2E1E-07EC-94DB7192A22C}"/>
              </a:ext>
            </a:extLst>
          </p:cNvPr>
          <p:cNvSpPr/>
          <p:nvPr/>
        </p:nvSpPr>
        <p:spPr>
          <a:xfrm>
            <a:off x="3718978" y="3696579"/>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08A0B713-6452-E0BD-CC9B-ADC5871CC184}"/>
              </a:ext>
            </a:extLst>
          </p:cNvPr>
          <p:cNvSpPr/>
          <p:nvPr/>
        </p:nvSpPr>
        <p:spPr>
          <a:xfrm>
            <a:off x="7796522" y="3696577"/>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5" descr="Scales of justice with solid fill">
            <a:extLst>
              <a:ext uri="{FF2B5EF4-FFF2-40B4-BE49-F238E27FC236}">
                <a16:creationId xmlns:a16="http://schemas.microsoft.com/office/drawing/2014/main" id="{D9BD1D6B-BFFB-CBD4-B516-365089136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5" name="Content Placeholder 5" descr="A set of black arrows with numbers&#10;&#10;AI-generated content may be incorrect.">
            <a:extLst>
              <a:ext uri="{FF2B5EF4-FFF2-40B4-BE49-F238E27FC236}">
                <a16:creationId xmlns:a16="http://schemas.microsoft.com/office/drawing/2014/main" id="{3C259F99-8D19-C513-E087-5E000B0912E7}"/>
              </a:ext>
            </a:extLst>
          </p:cNvPr>
          <p:cNvPicPr>
            <a:picLocks noChangeAspect="1"/>
          </p:cNvPicPr>
          <p:nvPr/>
        </p:nvPicPr>
        <p:blipFill>
          <a:blip r:embed="rId3"/>
          <a:srcRect l="24628" r="49894" b="53668"/>
          <a:stretch>
            <a:fillRect/>
          </a:stretch>
        </p:blipFill>
        <p:spPr>
          <a:xfrm>
            <a:off x="2946429" y="1897706"/>
            <a:ext cx="773211" cy="774957"/>
          </a:xfrm>
          <a:prstGeom prst="rect">
            <a:avLst/>
          </a:prstGeom>
        </p:spPr>
      </p:pic>
    </p:spTree>
    <p:extLst>
      <p:ext uri="{BB962C8B-B14F-4D97-AF65-F5344CB8AC3E}">
        <p14:creationId xmlns:p14="http://schemas.microsoft.com/office/powerpoint/2010/main" val="415385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44" name="TextBox 43">
            <a:extLst>
              <a:ext uri="{FF2B5EF4-FFF2-40B4-BE49-F238E27FC236}">
                <a16:creationId xmlns:a16="http://schemas.microsoft.com/office/drawing/2014/main" id="{C60D527C-54BB-3D13-4927-D02B1C75D5D8}"/>
              </a:ext>
            </a:extLst>
          </p:cNvPr>
          <p:cNvSpPr txBox="1"/>
          <p:nvPr/>
        </p:nvSpPr>
        <p:spPr>
          <a:xfrm>
            <a:off x="4292039" y="1920493"/>
            <a:ext cx="3599665"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ea typeface="+mn-lt"/>
                <a:cs typeface="Arial"/>
              </a:rPr>
              <a:t>Consider differentiating so EAL and SEND students can access the learning and express their ideas.</a:t>
            </a:r>
            <a:endParaRPr lang="en-US" sz="1200">
              <a:latin typeface="Arial"/>
              <a:cs typeface="Arial"/>
            </a:endParaRPr>
          </a:p>
          <a:p>
            <a:endParaRPr lang="en-GB" sz="1200">
              <a:latin typeface="Arial"/>
              <a:ea typeface="+mn-lt"/>
              <a:cs typeface="Arial"/>
            </a:endParaRPr>
          </a:p>
          <a:p>
            <a:r>
              <a:rPr lang="en-GB" sz="1200">
                <a:latin typeface="Arial"/>
                <a:ea typeface="+mn-lt"/>
                <a:cs typeface="Arial"/>
              </a:rPr>
              <a:t>Think about your students' current experience of, or attitudes towards, the rule of law, or law enforcement. How might these affect their experience of the lesson? Might some topics trigger an emotional impact or response? Can you adapt the lesson to consider their needs?</a:t>
            </a:r>
            <a:endParaRPr lang="en-GB" sz="1200">
              <a:latin typeface="Arial"/>
              <a:cs typeface="Arial"/>
            </a:endParaRPr>
          </a:p>
          <a:p>
            <a:endParaRPr lang="en-GB" sz="1200">
              <a:latin typeface="Arial"/>
              <a:ea typeface="+mn-lt"/>
              <a:cs typeface="Arial"/>
            </a:endParaRPr>
          </a:p>
          <a:p>
            <a:r>
              <a:rPr lang="en-GB" sz="1200">
                <a:latin typeface="Arial"/>
                <a:cs typeface="Arial"/>
              </a:rPr>
              <a:t>Identify existing resources you can repurpose such as class agreements or existing practices such as respectful listening, the right to pass, the right to have opinions respected, and support respectful discussion using:</a:t>
            </a:r>
          </a:p>
          <a:p>
            <a:pPr marL="285750" indent="-285750">
              <a:buFont typeface="Arial"/>
              <a:buChar char="•"/>
            </a:pPr>
            <a:r>
              <a:rPr lang="en-GB" sz="1200" i="1">
                <a:latin typeface="Arial"/>
                <a:cs typeface="Arial"/>
              </a:rPr>
              <a:t>I think that… It looks like… because …</a:t>
            </a:r>
            <a:endParaRPr lang="en-GB" sz="1200">
              <a:latin typeface="Arial"/>
              <a:cs typeface="Arial"/>
            </a:endParaRPr>
          </a:p>
          <a:p>
            <a:pPr marL="285750" indent="-285750">
              <a:buFont typeface="Arial"/>
              <a:buChar char="•"/>
            </a:pPr>
            <a:r>
              <a:rPr lang="en-GB" sz="1200" i="1">
                <a:latin typeface="Arial"/>
                <a:cs typeface="Arial"/>
              </a:rPr>
              <a:t>My view of this is…</a:t>
            </a:r>
            <a:endParaRPr lang="en-GB" sz="1200">
              <a:latin typeface="Arial"/>
              <a:cs typeface="Arial"/>
            </a:endParaRPr>
          </a:p>
          <a:p>
            <a:pPr marL="285750" indent="-285750">
              <a:buFont typeface="Arial"/>
              <a:buChar char="•"/>
            </a:pPr>
            <a:r>
              <a:rPr lang="en-GB" sz="1200" i="1">
                <a:latin typeface="Arial"/>
                <a:cs typeface="Arial"/>
              </a:rPr>
              <a:t>I agree/disagree with…because</a:t>
            </a:r>
            <a:r>
              <a:rPr lang="en-GB" sz="1200">
                <a:latin typeface="Arial"/>
                <a:cs typeface="Arial"/>
              </a:rPr>
              <a:t> </a:t>
            </a:r>
            <a:endParaRPr lang="en-US" sz="1200">
              <a:latin typeface="Arial"/>
              <a:cs typeface="Arial"/>
            </a:endParaRPr>
          </a:p>
          <a:p>
            <a:pPr marL="285750" indent="-285750">
              <a:buFont typeface="Arial"/>
              <a:buChar char="•"/>
            </a:pPr>
            <a:r>
              <a:rPr lang="en-GB" sz="1200" i="1">
                <a:latin typeface="Arial"/>
                <a:cs typeface="Arial"/>
              </a:rPr>
              <a:t>I appreciate this view however...</a:t>
            </a:r>
            <a:endParaRPr lang="en-GB" sz="1200">
              <a:latin typeface="Arial"/>
              <a:cs typeface="Arial"/>
            </a:endParaRPr>
          </a:p>
          <a:p>
            <a:pPr marL="285750" indent="-285750">
              <a:buFont typeface="Arial"/>
              <a:buChar char="•"/>
            </a:pPr>
            <a:r>
              <a:rPr lang="en-GB" sz="1200" i="1">
                <a:latin typeface="Arial"/>
                <a:cs typeface="Arial"/>
              </a:rPr>
              <a:t>It is my opinion that... however others may think that...</a:t>
            </a:r>
            <a:endParaRPr lang="en-GB" sz="1200"/>
          </a:p>
          <a:p>
            <a:pPr marL="285750" indent="-285750">
              <a:buFont typeface="Arial"/>
              <a:buChar char="•"/>
            </a:pPr>
            <a:endParaRPr lang="en-GB" sz="1200" b="1">
              <a:latin typeface="Arial"/>
              <a:cs typeface="Arial"/>
            </a:endParaRPr>
          </a:p>
        </p:txBody>
      </p:sp>
      <p:sp>
        <p:nvSpPr>
          <p:cNvPr id="28" name="TextBox 27">
            <a:extLst>
              <a:ext uri="{FF2B5EF4-FFF2-40B4-BE49-F238E27FC236}">
                <a16:creationId xmlns:a16="http://schemas.microsoft.com/office/drawing/2014/main" id="{02B875BC-3598-3235-8124-1F4C60D93BE7}"/>
              </a:ext>
            </a:extLst>
          </p:cNvPr>
          <p:cNvSpPr txBox="1"/>
          <p:nvPr/>
        </p:nvSpPr>
        <p:spPr>
          <a:xfrm>
            <a:off x="335490" y="1921614"/>
            <a:ext cx="3444651"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This resource is designed to create a space where students can practice respectful discussion and begin to see the relevance of the law to their everyday lives.</a:t>
            </a:r>
          </a:p>
          <a:p>
            <a:endParaRPr lang="en-GB" sz="1300">
              <a:latin typeface="Arial"/>
              <a:ea typeface="+mn-lt"/>
              <a:cs typeface="Arial"/>
            </a:endParaRPr>
          </a:p>
          <a:p>
            <a:r>
              <a:rPr lang="en-GB" sz="1300">
                <a:latin typeface="Arial"/>
                <a:ea typeface="+mn-lt"/>
                <a:cs typeface="Arial"/>
              </a:rPr>
              <a:t>To ensure this topic feels relevant to your students, consider:</a:t>
            </a:r>
          </a:p>
          <a:p>
            <a:pPr marL="285750" indent="-285750">
              <a:buFont typeface="Arial"/>
              <a:buChar char="•"/>
            </a:pPr>
            <a:r>
              <a:rPr lang="en-GB" sz="1300">
                <a:latin typeface="Arial"/>
                <a:ea typeface="+mn-lt"/>
                <a:cs typeface="Arial"/>
              </a:rPr>
              <a:t>Swapping the image in the opening slide for one which will resonate with your students</a:t>
            </a:r>
          </a:p>
          <a:p>
            <a:pPr marL="285750" indent="-285750">
              <a:buFont typeface="Arial"/>
              <a:buChar char="•"/>
            </a:pPr>
            <a:endParaRPr lang="en-GB" sz="1300">
              <a:latin typeface="Arial"/>
              <a:ea typeface="+mn-lt"/>
              <a:cs typeface="Arial"/>
            </a:endParaRPr>
          </a:p>
          <a:p>
            <a:pPr marL="285750" indent="-285750">
              <a:buFont typeface="Arial"/>
              <a:buChar char="•"/>
            </a:pPr>
            <a:r>
              <a:rPr lang="en-GB" sz="1300">
                <a:latin typeface="Arial"/>
                <a:ea typeface="+mn-lt"/>
                <a:cs typeface="Arial"/>
              </a:rPr>
              <a:t>Amending Charlie's name, or any elements of Charlie's day in Activity 2 to make them closer to your students' experience</a:t>
            </a:r>
            <a:endParaRPr lang="en-GB" sz="1300">
              <a:latin typeface="Arial"/>
              <a:cs typeface="Arial"/>
            </a:endParaRPr>
          </a:p>
          <a:p>
            <a:pPr marL="285750" indent="-285750">
              <a:buFont typeface="Arial"/>
              <a:buChar char="•"/>
            </a:pPr>
            <a:endParaRPr lang="en-GB" sz="1300">
              <a:latin typeface="Arial"/>
              <a:ea typeface="+mn-lt"/>
              <a:cs typeface="Arial"/>
            </a:endParaRPr>
          </a:p>
          <a:p>
            <a:pPr marL="285750" indent="-285750">
              <a:buFont typeface="Arial"/>
              <a:buChar char="•"/>
            </a:pPr>
            <a:r>
              <a:rPr lang="en-GB" sz="1300">
                <a:latin typeface="Arial"/>
                <a:ea typeface="+mn-lt"/>
                <a:cs typeface="Arial"/>
              </a:rPr>
              <a:t>Changing the icons that guide your students as they map out a timeline of their own day in Activity 3</a:t>
            </a:r>
          </a:p>
          <a:p>
            <a:pPr marL="285750" indent="-285750">
              <a:buFont typeface="Arial"/>
              <a:buChar char="•"/>
            </a:pPr>
            <a:endParaRPr lang="en-GB" sz="1300" b="1">
              <a:latin typeface="Arial"/>
              <a:cs typeface="Arial"/>
            </a:endParaRPr>
          </a:p>
        </p:txBody>
      </p:sp>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endParaRPr lang="en-GB">
              <a:solidFill>
                <a:schemeClr val="tx1"/>
              </a:solidFill>
              <a:latin typeface="Poppins SemiBold"/>
              <a:cs typeface="Poppins SemiBold"/>
            </a:endParaRP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E025F14-8BC4-6893-1DBD-C118AA587DA0}"/>
              </a:ext>
            </a:extLst>
          </p:cNvPr>
          <p:cNvSpPr/>
          <p:nvPr/>
        </p:nvSpPr>
        <p:spPr>
          <a:xfrm>
            <a:off x="551862" y="1311371"/>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Local relevance</a:t>
            </a:r>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Top tips</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8343752" y="1916136"/>
            <a:ext cx="351313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ea typeface="+mn-lt"/>
                <a:cs typeface="Arial"/>
              </a:rPr>
              <a:t>Teaching about the rule of law often leads to discussions around political or societal issues, so learning how to teach about these with impartiality is important to consider ahead of the lesson.</a:t>
            </a:r>
          </a:p>
          <a:p>
            <a:endParaRPr lang="en-GB" sz="1200">
              <a:latin typeface="Arial"/>
              <a:ea typeface="+mn-lt"/>
              <a:cs typeface="Arial"/>
            </a:endParaRPr>
          </a:p>
          <a:p>
            <a:r>
              <a:rPr lang="en-GB" sz="1200">
                <a:latin typeface="Arial"/>
                <a:ea typeface="+mn-lt"/>
                <a:cs typeface="Arial"/>
              </a:rPr>
              <a:t>Impartiality </a:t>
            </a:r>
            <a:r>
              <a:rPr lang="en-GB" sz="1200" b="1">
                <a:latin typeface="Arial"/>
                <a:ea typeface="+mn-lt"/>
                <a:cs typeface="Arial"/>
              </a:rPr>
              <a:t>doesn't mean avoiding certain subjects, </a:t>
            </a:r>
            <a:r>
              <a:rPr lang="en-GB" sz="1200">
                <a:latin typeface="Arial"/>
                <a:ea typeface="+mn-lt"/>
                <a:cs typeface="Arial"/>
              </a:rPr>
              <a:t>even ones you have strong beliefs about. </a:t>
            </a:r>
            <a:endParaRPr lang="en-US" sz="1200">
              <a:latin typeface="Arial"/>
              <a:ea typeface="+mn-lt"/>
              <a:cs typeface="Arial"/>
            </a:endParaRPr>
          </a:p>
          <a:p>
            <a:endParaRPr lang="en-GB" sz="1200">
              <a:latin typeface="Arial"/>
              <a:ea typeface="+mn-lt"/>
              <a:cs typeface="Arial"/>
            </a:endParaRPr>
          </a:p>
          <a:p>
            <a:r>
              <a:rPr lang="en-GB" sz="1200">
                <a:latin typeface="Arial"/>
                <a:ea typeface="+mn-lt"/>
                <a:cs typeface="Arial"/>
              </a:rPr>
              <a:t>Impartiality does mean:</a:t>
            </a:r>
            <a:endParaRPr lang="en-US" sz="1200">
              <a:latin typeface="Arial"/>
              <a:ea typeface="+mn-lt"/>
              <a:cs typeface="Arial"/>
            </a:endParaRPr>
          </a:p>
          <a:p>
            <a:pPr marL="285750" indent="-285750">
              <a:buFont typeface="Arial"/>
              <a:buChar char="•"/>
            </a:pPr>
            <a:r>
              <a:rPr lang="en-GB" sz="1200">
                <a:latin typeface="Arial"/>
                <a:ea typeface="+mn-lt"/>
                <a:cs typeface="Arial"/>
              </a:rPr>
              <a:t>Avoiding promoting partisan political views </a:t>
            </a:r>
            <a:endParaRPr lang="en-GB" sz="1200">
              <a:latin typeface="Arial"/>
              <a:cs typeface="Arial"/>
            </a:endParaRPr>
          </a:p>
          <a:p>
            <a:pPr marL="285750" indent="-285750">
              <a:buFont typeface="Arial"/>
              <a:buChar char="•"/>
            </a:pPr>
            <a:r>
              <a:rPr lang="en-GB" sz="1200">
                <a:latin typeface="Arial"/>
                <a:ea typeface="+mn-lt"/>
                <a:cs typeface="Arial"/>
              </a:rPr>
              <a:t>Providing a balanced presentation of views  </a:t>
            </a:r>
            <a:endParaRPr lang="en-GB" sz="1200">
              <a:latin typeface="Arial"/>
              <a:cs typeface="Arial"/>
            </a:endParaRPr>
          </a:p>
          <a:p>
            <a:pPr marL="285750" indent="-285750">
              <a:buFont typeface="Arial"/>
              <a:buChar char="•"/>
            </a:pPr>
            <a:r>
              <a:rPr lang="en-GB" sz="1200">
                <a:latin typeface="Arial"/>
                <a:ea typeface="+mn-lt"/>
                <a:cs typeface="Arial"/>
              </a:rPr>
              <a:t>Challenging extremist or discriminatory views </a:t>
            </a:r>
            <a:endParaRPr lang="en-GB" sz="1200">
              <a:latin typeface="Arial"/>
              <a:cs typeface="Arial"/>
            </a:endParaRPr>
          </a:p>
          <a:p>
            <a:pPr marL="285750" indent="-285750">
              <a:buFont typeface="Arial"/>
              <a:buChar char="•"/>
            </a:pPr>
            <a:r>
              <a:rPr lang="en-GB" sz="1200">
                <a:latin typeface="Arial"/>
                <a:ea typeface="+mn-lt"/>
                <a:cs typeface="Arial"/>
              </a:rPr>
              <a:t>Addressing misinformation, supporting students in distinguishing fact from opinion</a:t>
            </a:r>
          </a:p>
          <a:p>
            <a:endParaRPr lang="en-GB" sz="1200">
              <a:latin typeface="Arial"/>
              <a:cs typeface="Arial"/>
            </a:endParaRPr>
          </a:p>
          <a:p>
            <a:r>
              <a:rPr lang="en-GB" sz="1200">
                <a:latin typeface="Arial"/>
                <a:cs typeface="Arial"/>
              </a:rPr>
              <a:t>Consider ahead of the lesson how you will achieve this, especially if you feel strongly about some of the topics raised.</a:t>
            </a:r>
          </a:p>
        </p:txBody>
      </p:sp>
      <p:pic>
        <p:nvPicPr>
          <p:cNvPr id="3" name="Graphic 5" descr="Scales of justice with solid fill">
            <a:extLst>
              <a:ext uri="{FF2B5EF4-FFF2-40B4-BE49-F238E27FC236}">
                <a16:creationId xmlns:a16="http://schemas.microsoft.com/office/drawing/2014/main" id="{4373DDA0-4CE9-A4C0-BDBD-473688DDB5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Tree>
    <p:extLst>
      <p:ext uri="{BB962C8B-B14F-4D97-AF65-F5344CB8AC3E}">
        <p14:creationId xmlns:p14="http://schemas.microsoft.com/office/powerpoint/2010/main" val="16390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Rule of Law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29980"/>
            <a:ext cx="11613809" cy="139533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15801"/>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What do we mean by the 'Rule of Law'?</a:t>
            </a:r>
          </a:p>
        </p:txBody>
      </p:sp>
      <p:sp>
        <p:nvSpPr>
          <p:cNvPr id="10" name="TextBox 9">
            <a:extLst>
              <a:ext uri="{FF2B5EF4-FFF2-40B4-BE49-F238E27FC236}">
                <a16:creationId xmlns:a16="http://schemas.microsoft.com/office/drawing/2014/main" id="{38B3B175-45D9-7D11-0921-9CB0E1CC9556}"/>
              </a:ext>
            </a:extLst>
          </p:cNvPr>
          <p:cNvSpPr txBox="1"/>
          <p:nvPr/>
        </p:nvSpPr>
        <p:spPr>
          <a:xfrm>
            <a:off x="351012" y="1761827"/>
            <a:ext cx="11515502" cy="1052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1300">
                <a:latin typeface="Arial"/>
                <a:ea typeface="+mn-lt"/>
                <a:cs typeface="+mn-lt"/>
              </a:rPr>
              <a:t>The Rule of Law is a principle of governance in which all people and institutions, regardless of who they are, and including the state itself, are accountable to the same laws. Under this system, all laws should be:</a:t>
            </a:r>
            <a:endParaRPr lang="en-US" sz="1300">
              <a:latin typeface="Arial"/>
              <a:ea typeface="+mn-lt"/>
              <a:cs typeface="+mn-lt"/>
            </a:endParaRPr>
          </a:p>
          <a:p>
            <a:pPr marL="285750" indent="-285750">
              <a:buFont typeface="Arial,Sans-Serif"/>
              <a:buChar char="•"/>
            </a:pPr>
            <a:r>
              <a:rPr lang="en-US" sz="1300">
                <a:latin typeface="Arial"/>
                <a:cs typeface="Arial"/>
              </a:rPr>
              <a:t>Publicly declared; so anyone can know what the law is</a:t>
            </a:r>
          </a:p>
          <a:p>
            <a:pPr marL="285750" indent="-285750">
              <a:buFont typeface="Arial,Sans-Serif"/>
              <a:buChar char="•"/>
            </a:pPr>
            <a:r>
              <a:rPr lang="en-US" sz="1300">
                <a:latin typeface="Arial"/>
                <a:ea typeface="+mn-lt"/>
                <a:cs typeface="Arial"/>
              </a:rPr>
              <a:t>Equally enforced; the same laws apply to everyone regardless of status, wealth or education</a:t>
            </a:r>
            <a:endParaRPr lang="en-US" sz="1300">
              <a:latin typeface="Arial"/>
              <a:cs typeface="Arial"/>
            </a:endParaRPr>
          </a:p>
          <a:p>
            <a:pPr marL="285750" indent="-285750">
              <a:buFont typeface="Arial,Sans-Serif"/>
              <a:buChar char="•"/>
            </a:pPr>
            <a:r>
              <a:rPr lang="en-US" sz="1300">
                <a:latin typeface="Arial"/>
                <a:ea typeface="+mn-lt"/>
                <a:cs typeface="Arial"/>
              </a:rPr>
              <a:t>Accessible and impartial; the law is upheld by an impartial justice system which is available to all</a:t>
            </a:r>
            <a:endParaRPr lang="en-GB" sz="1300">
              <a:latin typeface="Arial"/>
              <a:cs typeface="Arial"/>
            </a:endParaRPr>
          </a:p>
        </p:txBody>
      </p:sp>
      <p:pic>
        <p:nvPicPr>
          <p:cNvPr id="4" name="Graphic 5" descr="Scales of justice with solid fill">
            <a:extLst>
              <a:ext uri="{FF2B5EF4-FFF2-40B4-BE49-F238E27FC236}">
                <a16:creationId xmlns:a16="http://schemas.microsoft.com/office/drawing/2014/main" id="{B5A6B586-EA86-3869-28C4-66C2909D29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4">
            <a:extLst>
              <a:ext uri="{FF2B5EF4-FFF2-40B4-BE49-F238E27FC236}">
                <a16:creationId xmlns:a16="http://schemas.microsoft.com/office/drawing/2014/main" id="{D607DCBC-9764-8F99-BB41-35971FBC2DAD}"/>
              </a:ext>
            </a:extLst>
          </p:cNvPr>
          <p:cNvSpPr/>
          <p:nvPr/>
        </p:nvSpPr>
        <p:spPr>
          <a:xfrm>
            <a:off x="241562" y="5273283"/>
            <a:ext cx="11612544" cy="14115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56F12C1-09E0-9411-9EF4-617B21513CA3}"/>
              </a:ext>
            </a:extLst>
          </p:cNvPr>
          <p:cNvSpPr/>
          <p:nvPr/>
        </p:nvSpPr>
        <p:spPr>
          <a:xfrm>
            <a:off x="439060" y="5053908"/>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Who makes the law?</a:t>
            </a:r>
          </a:p>
        </p:txBody>
      </p:sp>
      <p:sp>
        <p:nvSpPr>
          <p:cNvPr id="15" name="TextBox 14">
            <a:extLst>
              <a:ext uri="{FF2B5EF4-FFF2-40B4-BE49-F238E27FC236}">
                <a16:creationId xmlns:a16="http://schemas.microsoft.com/office/drawing/2014/main" id="{2839344E-B717-7064-01BA-BC89BFC401F7}"/>
              </a:ext>
            </a:extLst>
          </p:cNvPr>
          <p:cNvSpPr txBox="1"/>
          <p:nvPr/>
        </p:nvSpPr>
        <p:spPr>
          <a:xfrm>
            <a:off x="348566" y="5511795"/>
            <a:ext cx="11531215"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mn-lt"/>
              </a:rPr>
              <a:t>In the UK, laws are made by Parliament (both the House of Commons and the House of Lords) and formally approved by the Monarch. Most laws start as Bills proposed by the Government or individual MPs and are debated, amended, and voted on in both Houses. The House of Commons, made up of elected MPs, has the final say, while the House of Lords checks and suggests improvements to legislation. Once both Houses agree, the Monarch gives Royal Assent, the Bill becomes law, and the law is interpreted and upheld by the Judiciary (the system of courts and judges). The UK system features a balance of power between these roles and institutions which helps prevent any one group from having too much power over another.</a:t>
            </a:r>
            <a:endParaRPr lang="en-US" sz="1300">
              <a:latin typeface="Arial"/>
              <a:cs typeface="Arial"/>
            </a:endParaRPr>
          </a:p>
        </p:txBody>
      </p:sp>
      <p:sp>
        <p:nvSpPr>
          <p:cNvPr id="2" name="Rectangle 1">
            <a:extLst>
              <a:ext uri="{FF2B5EF4-FFF2-40B4-BE49-F238E27FC236}">
                <a16:creationId xmlns:a16="http://schemas.microsoft.com/office/drawing/2014/main" id="{CA62F659-D589-2399-9A25-02A0753F63E4}"/>
              </a:ext>
            </a:extLst>
          </p:cNvPr>
          <p:cNvSpPr/>
          <p:nvPr/>
        </p:nvSpPr>
        <p:spPr>
          <a:xfrm>
            <a:off x="229468" y="3421032"/>
            <a:ext cx="11613612" cy="139190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1" name="Rectangle: Rounded Corners 10">
            <a:extLst>
              <a:ext uri="{FF2B5EF4-FFF2-40B4-BE49-F238E27FC236}">
                <a16:creationId xmlns:a16="http://schemas.microsoft.com/office/drawing/2014/main" id="{22870245-B531-625E-9F71-CC593201401C}"/>
              </a:ext>
            </a:extLst>
          </p:cNvPr>
          <p:cNvSpPr/>
          <p:nvPr/>
        </p:nvSpPr>
        <p:spPr>
          <a:xfrm>
            <a:off x="453438" y="3168920"/>
            <a:ext cx="6245273" cy="508478"/>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000000"/>
                </a:solidFill>
                <a:latin typeface="Poppins SemiBold"/>
                <a:cs typeface="Arial"/>
              </a:rPr>
              <a:t>Why do we need laws?</a:t>
            </a:r>
          </a:p>
        </p:txBody>
      </p:sp>
      <p:sp>
        <p:nvSpPr>
          <p:cNvPr id="13" name="TextBox 15">
            <a:extLst>
              <a:ext uri="{FF2B5EF4-FFF2-40B4-BE49-F238E27FC236}">
                <a16:creationId xmlns:a16="http://schemas.microsoft.com/office/drawing/2014/main" id="{CF02865C-1208-CBD8-EC42-9C5560B090CA}"/>
              </a:ext>
            </a:extLst>
          </p:cNvPr>
          <p:cNvSpPr txBox="1"/>
          <p:nvPr/>
        </p:nvSpPr>
        <p:spPr>
          <a:xfrm>
            <a:off x="318522" y="3691816"/>
            <a:ext cx="11430835"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a:cs typeface="Arial"/>
              </a:rPr>
              <a:t>Laws exist to keep life safe, fair, and organised. They organise society, protect people from harm, make sure everyone is treated equally, and safeguard basic rights. For example, seatbelt laws help keep us safe, education laws ensure every child can go to school, and consumer laws mean shops must sell safe food. The rule of law is not just about preventing chaos or punishing crime: it shapes everyday life.</a:t>
            </a:r>
          </a:p>
        </p:txBody>
      </p:sp>
    </p:spTree>
    <p:extLst>
      <p:ext uri="{BB962C8B-B14F-4D97-AF65-F5344CB8AC3E}">
        <p14:creationId xmlns:p14="http://schemas.microsoft.com/office/powerpoint/2010/main" val="228501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9775-ACF9-98E7-91AB-A4156A8651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FB3E87-3EFC-0C73-1D97-0BE670FA606E}"/>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 name="Rectangle 1">
            <a:extLst>
              <a:ext uri="{FF2B5EF4-FFF2-40B4-BE49-F238E27FC236}">
                <a16:creationId xmlns:a16="http://schemas.microsoft.com/office/drawing/2014/main" id="{366E0321-F063-BD57-FF77-26CA01164519}"/>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pic>
        <p:nvPicPr>
          <p:cNvPr id="8" name="Picture 7" descr="A colorful star with a black background&#10;&#10;AI-generated content may be incorrect.">
            <a:extLst>
              <a:ext uri="{FF2B5EF4-FFF2-40B4-BE49-F238E27FC236}">
                <a16:creationId xmlns:a16="http://schemas.microsoft.com/office/drawing/2014/main" id="{0EDE4281-CC0A-0C7C-6D43-7CEC314B0921}"/>
              </a:ext>
            </a:extLst>
          </p:cNvPr>
          <p:cNvPicPr>
            <a:picLocks noChangeAspect="1"/>
          </p:cNvPicPr>
          <p:nvPr/>
        </p:nvPicPr>
        <p:blipFill>
          <a:blip r:embed="rId3"/>
          <a:stretch>
            <a:fillRect/>
          </a:stretch>
        </p:blipFill>
        <p:spPr>
          <a:xfrm>
            <a:off x="11166921" y="87814"/>
            <a:ext cx="935567" cy="1019175"/>
          </a:xfrm>
          <a:prstGeom prst="rect">
            <a:avLst/>
          </a:prstGeom>
        </p:spPr>
      </p:pic>
      <p:sp>
        <p:nvSpPr>
          <p:cNvPr id="17" name="Title 3">
            <a:extLst>
              <a:ext uri="{FF2B5EF4-FFF2-40B4-BE49-F238E27FC236}">
                <a16:creationId xmlns:a16="http://schemas.microsoft.com/office/drawing/2014/main" id="{1E0C85C0-1F48-A5CA-FD8B-8E641BBFBEA1}"/>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Legal Lesson</a:t>
            </a:r>
            <a:endParaRPr lang="en-US"/>
          </a:p>
        </p:txBody>
      </p:sp>
      <p:sp>
        <p:nvSpPr>
          <p:cNvPr id="23" name="Content Placeholder 2">
            <a:extLst>
              <a:ext uri="{FF2B5EF4-FFF2-40B4-BE49-F238E27FC236}">
                <a16:creationId xmlns:a16="http://schemas.microsoft.com/office/drawing/2014/main" id="{430428C6-3CF3-FE70-6F63-D867B5D399EB}"/>
              </a:ext>
            </a:extLst>
          </p:cNvPr>
          <p:cNvSpPr>
            <a:spLocks noGrp="1"/>
          </p:cNvSpPr>
          <p:nvPr>
            <p:ph idx="1"/>
          </p:nvPr>
        </p:nvSpPr>
        <p:spPr>
          <a:xfrm>
            <a:off x="6597053" y="1445022"/>
            <a:ext cx="4369878" cy="2823755"/>
          </a:xfrm>
        </p:spPr>
        <p:txBody>
          <a:bodyPr vert="horz" lIns="91440" tIns="45720" rIns="91440" bIns="45720" rtlCol="0" anchor="t">
            <a:noAutofit/>
          </a:bodyPr>
          <a:lstStyle/>
          <a:p>
            <a:pPr marL="457200" indent="-457200">
              <a:buAutoNum type="arabicPeriod"/>
            </a:pPr>
            <a:r>
              <a:rPr lang="en-GB">
                <a:latin typeface="Arial"/>
                <a:cs typeface="Arial"/>
              </a:rPr>
              <a:t>What is one thing you know about the law?</a:t>
            </a:r>
          </a:p>
          <a:p>
            <a:pPr marL="457200" indent="-457200">
              <a:buFont typeface="Arial" panose="020B0604020202020204" pitchFamily="34" charset="0"/>
              <a:buAutoNum type="arabicPeriod"/>
            </a:pPr>
            <a:r>
              <a:rPr lang="en-GB">
                <a:latin typeface="Arial"/>
                <a:cs typeface="Arial"/>
              </a:rPr>
              <a:t>What is one question you have about how laws work?</a:t>
            </a:r>
          </a:p>
          <a:p>
            <a:pPr marL="457200" indent="-457200">
              <a:buFont typeface="Arial" panose="020B0604020202020204" pitchFamily="34" charset="0"/>
              <a:buAutoNum type="arabicPeriod"/>
            </a:pPr>
            <a:r>
              <a:rPr lang="en-GB">
                <a:latin typeface="Arial"/>
                <a:cs typeface="Arial"/>
              </a:rPr>
              <a:t>Who do you think has the most influence over decisions that affect your life: Parliament, Government, Courts, or Citizens?</a:t>
            </a:r>
          </a:p>
          <a:p>
            <a:pPr marL="457200" indent="-457200">
              <a:buFont typeface="Arial" panose="020B0604020202020204" pitchFamily="34" charset="0"/>
              <a:buAutoNum type="arabicPeriod"/>
            </a:pPr>
            <a:endParaRPr lang="en-GB">
              <a:latin typeface="Arial"/>
              <a:cs typeface="Arial"/>
            </a:endParaRPr>
          </a:p>
        </p:txBody>
      </p:sp>
      <p:pic>
        <p:nvPicPr>
          <p:cNvPr id="6" name="Graphic 5" descr="Scales of justice with solid fill">
            <a:extLst>
              <a:ext uri="{FF2B5EF4-FFF2-40B4-BE49-F238E27FC236}">
                <a16:creationId xmlns:a16="http://schemas.microsoft.com/office/drawing/2014/main" id="{42194402-964A-45A7-90BC-2AF78E6D33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027" y="83576"/>
            <a:ext cx="963562" cy="926691"/>
          </a:xfrm>
          <a:prstGeom prst="rect">
            <a:avLst/>
          </a:prstGeom>
        </p:spPr>
      </p:pic>
      <p:pic>
        <p:nvPicPr>
          <p:cNvPr id="9" name="Picture 8" descr="A group of people in a church&#10;&#10;AI-generated content may be incorrect.">
            <a:extLst>
              <a:ext uri="{FF2B5EF4-FFF2-40B4-BE49-F238E27FC236}">
                <a16:creationId xmlns:a16="http://schemas.microsoft.com/office/drawing/2014/main" id="{3F67AF31-84FE-5CBF-976A-68DE9F1740C9}"/>
              </a:ext>
            </a:extLst>
          </p:cNvPr>
          <p:cNvPicPr>
            <a:picLocks noChangeAspect="1"/>
          </p:cNvPicPr>
          <p:nvPr/>
        </p:nvPicPr>
        <p:blipFill>
          <a:blip r:embed="rId6"/>
          <a:srcRect l="17575" r="72" b="-335"/>
          <a:stretch>
            <a:fillRect/>
          </a:stretch>
        </p:blipFill>
        <p:spPr>
          <a:xfrm>
            <a:off x="1359529" y="1627057"/>
            <a:ext cx="5099994" cy="4116072"/>
          </a:xfrm>
          <a:prstGeom prst="rect">
            <a:avLst/>
          </a:prstGeom>
        </p:spPr>
      </p:pic>
    </p:spTree>
    <p:extLst>
      <p:ext uri="{BB962C8B-B14F-4D97-AF65-F5344CB8AC3E}">
        <p14:creationId xmlns:p14="http://schemas.microsoft.com/office/powerpoint/2010/main" val="423043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pic>
        <p:nvPicPr>
          <p:cNvPr id="2" name="Picture 1" descr="A statue of a person holding scales and a sword&#10;&#10;AI-generated content may be incorrect.">
            <a:extLst>
              <a:ext uri="{FF2B5EF4-FFF2-40B4-BE49-F238E27FC236}">
                <a16:creationId xmlns:a16="http://schemas.microsoft.com/office/drawing/2014/main" id="{7CA91EC5-DBE9-D092-0739-8B4E48524B4A}"/>
              </a:ext>
            </a:extLst>
          </p:cNvPr>
          <p:cNvPicPr>
            <a:picLocks noChangeAspect="1"/>
          </p:cNvPicPr>
          <p:nvPr/>
        </p:nvPicPr>
        <p:blipFill>
          <a:blip r:embed="rId3"/>
          <a:stretch>
            <a:fillRect/>
          </a:stretch>
        </p:blipFill>
        <p:spPr>
          <a:xfrm>
            <a:off x="8015735" y="0"/>
            <a:ext cx="4183095" cy="6858000"/>
          </a:xfrm>
          <a:prstGeom prst="rect">
            <a:avLst/>
          </a:prstGeom>
        </p:spPr>
      </p:pic>
      <p:sp>
        <p:nvSpPr>
          <p:cNvPr id="7" name="Title 3">
            <a:extLst>
              <a:ext uri="{FF2B5EF4-FFF2-40B4-BE49-F238E27FC236}">
                <a16:creationId xmlns:a16="http://schemas.microsoft.com/office/drawing/2014/main" id="{56E8C855-6C19-C347-A1A3-F4B324FC2885}"/>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81781" y="2194335"/>
            <a:ext cx="7160344" cy="4093241"/>
          </a:xfrm>
        </p:spPr>
        <p:txBody>
          <a:bodyPr vert="horz" lIns="91440" tIns="45720" rIns="91440" bIns="45720" rtlCol="0" anchor="t">
            <a:normAutofit/>
          </a:bodyPr>
          <a:lstStyle/>
          <a:p>
            <a:r>
              <a:rPr lang="en-GB">
                <a:latin typeface="Arial"/>
                <a:cs typeface="Arial"/>
              </a:rPr>
              <a:t>Explain what the rule of law is and why it matters.</a:t>
            </a:r>
            <a:endParaRPr lang="en-US"/>
          </a:p>
          <a:p>
            <a:endParaRPr lang="en-GB">
              <a:latin typeface="Arial"/>
              <a:cs typeface="Arial"/>
            </a:endParaRPr>
          </a:p>
          <a:p>
            <a:r>
              <a:rPr lang="en-GB">
                <a:latin typeface="Arial"/>
                <a:cs typeface="Arial"/>
              </a:rPr>
              <a:t>Identify how the law affects your daily life.</a:t>
            </a:r>
            <a:endParaRPr lang="en-US"/>
          </a:p>
          <a:p>
            <a:endParaRPr lang="en-GB">
              <a:latin typeface="Arial"/>
              <a:cs typeface="Arial"/>
            </a:endParaRPr>
          </a:p>
          <a:p>
            <a:r>
              <a:rPr lang="en-GB">
                <a:latin typeface="Arial"/>
                <a:cs typeface="Arial"/>
              </a:rPr>
              <a:t>Identify what actions you could take to make your voice heard by those in positions of power. </a:t>
            </a:r>
            <a:endParaRPr lang="en-GB"/>
          </a:p>
          <a:p>
            <a:endParaRPr lang="en-GB">
              <a:latin typeface="Arial"/>
              <a:cs typeface="Arial"/>
            </a:endParaRPr>
          </a:p>
          <a:p>
            <a:endParaRPr lang="en-GB">
              <a:latin typeface="Arial"/>
              <a:cs typeface="Arial"/>
            </a:endParaRP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9A3E1ADE-EA7B-971B-BB3A-D205A6116A92}"/>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aseline="0">
                <a:latin typeface="Arial"/>
              </a:rPr>
              <a:t>By the end of the lesson, </a:t>
            </a:r>
            <a:r>
              <a:rPr lang="en-GB" sz="2400">
                <a:latin typeface="Arial"/>
              </a:rPr>
              <a:t>I will</a:t>
            </a:r>
            <a:r>
              <a:rPr lang="en-GB" sz="2400" baseline="0">
                <a:latin typeface="Arial"/>
              </a:rPr>
              <a:t> be able to</a:t>
            </a:r>
            <a:r>
              <a:rPr lang="en-GB" sz="2400">
                <a:latin typeface="Arial"/>
                <a:cs typeface="Arial"/>
              </a:rPr>
              <a:t>...</a:t>
            </a:r>
            <a:r>
              <a:rPr sz="2400">
                <a:latin typeface="Arial"/>
                <a:ea typeface="Arial"/>
                <a:cs typeface="Arial"/>
              </a:rPr>
              <a:t>​</a:t>
            </a:r>
            <a:endParaRPr lang="en-GB" sz="2400"/>
          </a:p>
          <a:p>
            <a:pPr algn="ctr"/>
            <a:endParaRPr lang="en-GB" sz="1600"/>
          </a:p>
        </p:txBody>
      </p:sp>
    </p:spTree>
    <p:extLst>
      <p:ext uri="{BB962C8B-B14F-4D97-AF65-F5344CB8AC3E}">
        <p14:creationId xmlns:p14="http://schemas.microsoft.com/office/powerpoint/2010/main" val="214776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05EB-7ABB-011A-1717-B2FB559DB29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B4F85557-6472-0D39-6150-19569F09F50C}"/>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69C2941-0092-7705-58B9-40B097F1462D}"/>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1: </a:t>
            </a:r>
            <a:endParaRPr lang="en-US" i="1">
              <a:latin typeface="Poppins SemiBold"/>
              <a:cs typeface="Poppins SemiBold"/>
            </a:endParaRPr>
          </a:p>
          <a:p>
            <a:r>
              <a:rPr lang="en-GB" sz="3600">
                <a:solidFill>
                  <a:srgbClr val="000000"/>
                </a:solidFill>
                <a:latin typeface="Poppins SemiBold"/>
                <a:cs typeface="Poppins SemiBold"/>
              </a:rPr>
              <a:t>What is 'the rule of law'?</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B414BDCA-1DAF-B5E1-1410-E03C5E0C06EA}"/>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753872CA-D783-B6DD-5651-ACB65CB458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8" name="Content Placeholder 2">
            <a:extLst>
              <a:ext uri="{FF2B5EF4-FFF2-40B4-BE49-F238E27FC236}">
                <a16:creationId xmlns:a16="http://schemas.microsoft.com/office/drawing/2014/main" id="{55A1418D-81C3-33C2-2B27-3E7D7B8FF028}"/>
              </a:ext>
            </a:extLst>
          </p:cNvPr>
          <p:cNvSpPr txBox="1">
            <a:spLocks/>
          </p:cNvSpPr>
          <p:nvPr/>
        </p:nvSpPr>
        <p:spPr>
          <a:xfrm>
            <a:off x="451082" y="1418397"/>
            <a:ext cx="11194366" cy="33124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500">
                <a:latin typeface="Arial"/>
                <a:cs typeface="Arial"/>
              </a:rPr>
              <a:t>The rule of law means that all people and institutions, including the state itself, are accountable to the same laws.</a:t>
            </a:r>
            <a:endParaRPr lang="en-US" sz="2500">
              <a:cs typeface="Arial"/>
            </a:endParaRPr>
          </a:p>
        </p:txBody>
      </p:sp>
      <p:sp>
        <p:nvSpPr>
          <p:cNvPr id="4" name="Rectangle: Rounded Corners 3">
            <a:extLst>
              <a:ext uri="{FF2B5EF4-FFF2-40B4-BE49-F238E27FC236}">
                <a16:creationId xmlns:a16="http://schemas.microsoft.com/office/drawing/2014/main" id="{B0AF87BD-1CFA-A619-5DC1-36F58E13847F}"/>
              </a:ext>
            </a:extLst>
          </p:cNvPr>
          <p:cNvSpPr/>
          <p:nvPr/>
        </p:nvSpPr>
        <p:spPr>
          <a:xfrm>
            <a:off x="1857847" y="3800553"/>
            <a:ext cx="3108809" cy="866307"/>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Publicly declared</a:t>
            </a:r>
            <a:endParaRPr lang="en-US" sz="1600"/>
          </a:p>
        </p:txBody>
      </p:sp>
      <p:pic>
        <p:nvPicPr>
          <p:cNvPr id="14" name="Graphic 13" descr="Cheers with solid fill">
            <a:extLst>
              <a:ext uri="{FF2B5EF4-FFF2-40B4-BE49-F238E27FC236}">
                <a16:creationId xmlns:a16="http://schemas.microsoft.com/office/drawing/2014/main" id="{2E18173D-F756-0976-B53D-04167CFEE7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59481" y="2506623"/>
            <a:ext cx="1142119" cy="1137945"/>
          </a:xfrm>
          <a:prstGeom prst="rect">
            <a:avLst/>
          </a:prstGeom>
        </p:spPr>
      </p:pic>
      <p:pic>
        <p:nvPicPr>
          <p:cNvPr id="17" name="Graphic 16" descr="Volume with solid fill">
            <a:extLst>
              <a:ext uri="{FF2B5EF4-FFF2-40B4-BE49-F238E27FC236}">
                <a16:creationId xmlns:a16="http://schemas.microsoft.com/office/drawing/2014/main" id="{D585929E-ECC8-7CCD-5664-4AEE111757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4751" y="2505724"/>
            <a:ext cx="1142119" cy="1137945"/>
          </a:xfrm>
          <a:prstGeom prst="rect">
            <a:avLst/>
          </a:prstGeom>
        </p:spPr>
      </p:pic>
      <p:pic>
        <p:nvPicPr>
          <p:cNvPr id="22" name="Picture 21">
            <a:extLst>
              <a:ext uri="{FF2B5EF4-FFF2-40B4-BE49-F238E27FC236}">
                <a16:creationId xmlns:a16="http://schemas.microsoft.com/office/drawing/2014/main" id="{FB69E1F5-0A79-58E9-F995-1F0CA985986F}"/>
              </a:ext>
            </a:extLst>
          </p:cNvPr>
          <p:cNvPicPr>
            <a:picLocks noChangeAspect="1"/>
          </p:cNvPicPr>
          <p:nvPr/>
        </p:nvPicPr>
        <p:blipFill>
          <a:blip r:embed="rId11"/>
          <a:stretch>
            <a:fillRect/>
          </a:stretch>
        </p:blipFill>
        <p:spPr>
          <a:xfrm>
            <a:off x="6394915" y="2572116"/>
            <a:ext cx="1206759" cy="1009742"/>
          </a:xfrm>
          <a:prstGeom prst="rect">
            <a:avLst/>
          </a:prstGeom>
        </p:spPr>
      </p:pic>
      <p:sp>
        <p:nvSpPr>
          <p:cNvPr id="24" name="Rectangle: Rounded Corners 23">
            <a:extLst>
              <a:ext uri="{FF2B5EF4-FFF2-40B4-BE49-F238E27FC236}">
                <a16:creationId xmlns:a16="http://schemas.microsoft.com/office/drawing/2014/main" id="{C591AD16-8676-C3C3-BB69-078A1FC14748}"/>
              </a:ext>
            </a:extLst>
          </p:cNvPr>
          <p:cNvSpPr/>
          <p:nvPr/>
        </p:nvSpPr>
        <p:spPr>
          <a:xfrm>
            <a:off x="5409983" y="3800552"/>
            <a:ext cx="3108809" cy="866307"/>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Equally enforced</a:t>
            </a:r>
            <a:endParaRPr lang="en-US" sz="1600"/>
          </a:p>
        </p:txBody>
      </p:sp>
      <p:sp>
        <p:nvSpPr>
          <p:cNvPr id="28" name="Rectangle: Rounded Corners 27">
            <a:extLst>
              <a:ext uri="{FF2B5EF4-FFF2-40B4-BE49-F238E27FC236}">
                <a16:creationId xmlns:a16="http://schemas.microsoft.com/office/drawing/2014/main" id="{0414844C-A9B5-CF58-A523-DB457380E2AC}"/>
              </a:ext>
            </a:extLst>
          </p:cNvPr>
          <p:cNvSpPr/>
          <p:nvPr/>
        </p:nvSpPr>
        <p:spPr>
          <a:xfrm>
            <a:off x="8873999" y="3800554"/>
            <a:ext cx="3108809" cy="866307"/>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Poppins SemiBold"/>
                <a:cs typeface="Arial"/>
              </a:rPr>
              <a:t>Accessible and impartial</a:t>
            </a:r>
            <a:endParaRPr lang="en-US" sz="1600">
              <a:solidFill>
                <a:schemeClr val="tx1"/>
              </a:solidFill>
            </a:endParaRPr>
          </a:p>
        </p:txBody>
      </p:sp>
      <p:sp>
        <p:nvSpPr>
          <p:cNvPr id="31" name="Rectangle: Rounded Corners 30">
            <a:extLst>
              <a:ext uri="{FF2B5EF4-FFF2-40B4-BE49-F238E27FC236}">
                <a16:creationId xmlns:a16="http://schemas.microsoft.com/office/drawing/2014/main" id="{5E2A5259-67C3-2501-2E5F-1523E54A52FC}"/>
              </a:ext>
            </a:extLst>
          </p:cNvPr>
          <p:cNvSpPr/>
          <p:nvPr/>
        </p:nvSpPr>
        <p:spPr>
          <a:xfrm>
            <a:off x="309265" y="2940228"/>
            <a:ext cx="1265261" cy="1738919"/>
          </a:xfrm>
          <a:prstGeom prst="roundRect">
            <a:avLst/>
          </a:prstGeom>
          <a:no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latin typeface="Poppins SemiBold"/>
                <a:cs typeface="Poppins SemiBold"/>
              </a:rPr>
              <a:t>This means all laws should be...  </a:t>
            </a:r>
          </a:p>
        </p:txBody>
      </p:sp>
      <p:sp>
        <p:nvSpPr>
          <p:cNvPr id="3" name="Rectangle: Rounded Corners 2">
            <a:extLst>
              <a:ext uri="{FF2B5EF4-FFF2-40B4-BE49-F238E27FC236}">
                <a16:creationId xmlns:a16="http://schemas.microsoft.com/office/drawing/2014/main" id="{B1755241-4989-5BA1-858A-BF70721095DF}"/>
              </a:ext>
            </a:extLst>
          </p:cNvPr>
          <p:cNvSpPr/>
          <p:nvPr/>
        </p:nvSpPr>
        <p:spPr>
          <a:xfrm>
            <a:off x="931734" y="5358922"/>
            <a:ext cx="10249223" cy="1114329"/>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chemeClr val="tx1"/>
                </a:solidFill>
                <a:latin typeface="Arial"/>
                <a:cs typeface="Poppins SemiBold"/>
              </a:rPr>
              <a:t>Discuss: </a:t>
            </a:r>
            <a:r>
              <a:rPr lang="en-GB" sz="2800">
                <a:solidFill>
                  <a:schemeClr val="tx1"/>
                </a:solidFill>
                <a:latin typeface="Arial"/>
                <a:cs typeface="Poppins SemiBold"/>
              </a:rPr>
              <a:t>Why do these principles matter to all of us?</a:t>
            </a:r>
          </a:p>
        </p:txBody>
      </p:sp>
    </p:spTree>
    <p:extLst>
      <p:ext uri="{BB962C8B-B14F-4D97-AF65-F5344CB8AC3E}">
        <p14:creationId xmlns:p14="http://schemas.microsoft.com/office/powerpoint/2010/main" val="60945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F86B9-8DB7-0A6A-2839-9AC79DDAB9D4}"/>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473AFC7-267C-2A78-A238-CAF9CE283DE9}"/>
              </a:ext>
            </a:extLst>
          </p:cNvPr>
          <p:cNvSpPr/>
          <p:nvPr/>
        </p:nvSpPr>
        <p:spPr>
          <a:xfrm>
            <a:off x="632527" y="4117783"/>
            <a:ext cx="3157969" cy="943529"/>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The Legislature:</a:t>
            </a:r>
          </a:p>
          <a:p>
            <a:pPr algn="ctr"/>
            <a:r>
              <a:rPr lang="en-GB" b="1">
                <a:solidFill>
                  <a:schemeClr val="tx1"/>
                </a:solidFill>
                <a:latin typeface="Arial"/>
                <a:cs typeface="Arial"/>
              </a:rPr>
              <a:t>makes and changes laws</a:t>
            </a:r>
          </a:p>
        </p:txBody>
      </p:sp>
      <p:pic>
        <p:nvPicPr>
          <p:cNvPr id="12" name="Picture 11">
            <a:extLst>
              <a:ext uri="{FF2B5EF4-FFF2-40B4-BE49-F238E27FC236}">
                <a16:creationId xmlns:a16="http://schemas.microsoft.com/office/drawing/2014/main" id="{526D00D9-72CA-F8E1-14BF-E4B3260271A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45414198-3BDE-1542-6A76-F79AE17E6CC5}"/>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a:solidFill>
                  <a:srgbClr val="000000"/>
                </a:solidFill>
                <a:latin typeface="Poppins SemiBold"/>
                <a:cs typeface="Poppins SemiBold"/>
              </a:rPr>
              <a:t>Activity 1: </a:t>
            </a:r>
            <a:endParaRPr lang="en-US" sz="3600">
              <a:solidFill>
                <a:srgbClr val="000000"/>
              </a:solidFill>
              <a:latin typeface="Poppins SemiBold"/>
              <a:cs typeface="Poppins SemiBold"/>
            </a:endParaRPr>
          </a:p>
          <a:p>
            <a:r>
              <a:rPr lang="en-GB" sz="3600">
                <a:solidFill>
                  <a:srgbClr val="000000"/>
                </a:solidFill>
                <a:latin typeface="Poppins SemiBold"/>
                <a:cs typeface="Poppins SemiBold"/>
              </a:rPr>
              <a:t>What is 'the rule of law'?</a:t>
            </a:r>
          </a:p>
        </p:txBody>
      </p:sp>
      <p:pic>
        <p:nvPicPr>
          <p:cNvPr id="9" name="Picture 8" descr="A colorful star with a black background&#10;&#10;AI-generated content may be incorrect.">
            <a:extLst>
              <a:ext uri="{FF2B5EF4-FFF2-40B4-BE49-F238E27FC236}">
                <a16:creationId xmlns:a16="http://schemas.microsoft.com/office/drawing/2014/main" id="{F4F36146-E4DD-8046-2394-CFE084B9416A}"/>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626BED83-E092-94B7-2B24-50F747144735}"/>
              </a:ext>
            </a:extLst>
          </p:cNvPr>
          <p:cNvSpPr/>
          <p:nvPr/>
        </p:nvSpPr>
        <p:spPr>
          <a:xfrm>
            <a:off x="4518589" y="4117782"/>
            <a:ext cx="3157969" cy="943529"/>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The Executive:</a:t>
            </a:r>
          </a:p>
          <a:p>
            <a:pPr algn="ctr"/>
            <a:r>
              <a:rPr lang="en-GB" b="1">
                <a:solidFill>
                  <a:schemeClr val="tx1"/>
                </a:solidFill>
                <a:latin typeface="Arial"/>
                <a:cs typeface="Arial"/>
              </a:rPr>
              <a:t>puts laws into practice and makes policy</a:t>
            </a:r>
          </a:p>
        </p:txBody>
      </p:sp>
      <p:sp>
        <p:nvSpPr>
          <p:cNvPr id="21" name="Rectangle: Rounded Corners 20">
            <a:extLst>
              <a:ext uri="{FF2B5EF4-FFF2-40B4-BE49-F238E27FC236}">
                <a16:creationId xmlns:a16="http://schemas.microsoft.com/office/drawing/2014/main" id="{914A28ED-6C48-5B14-0821-3D10493F74FB}"/>
              </a:ext>
            </a:extLst>
          </p:cNvPr>
          <p:cNvSpPr/>
          <p:nvPr/>
        </p:nvSpPr>
        <p:spPr>
          <a:xfrm>
            <a:off x="8550045" y="4117783"/>
            <a:ext cx="3157969" cy="943529"/>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Arial"/>
                <a:cs typeface="Arial"/>
              </a:rPr>
              <a:t>The Judiciary:</a:t>
            </a:r>
            <a:br>
              <a:rPr lang="en-GB" b="1">
                <a:solidFill>
                  <a:schemeClr val="tx1"/>
                </a:solidFill>
                <a:latin typeface="Arial"/>
                <a:cs typeface="Arial"/>
              </a:rPr>
            </a:br>
            <a:r>
              <a:rPr lang="en-GB" b="1">
                <a:solidFill>
                  <a:schemeClr val="tx1"/>
                </a:solidFill>
                <a:latin typeface="Arial"/>
                <a:cs typeface="Arial"/>
              </a:rPr>
              <a:t>upholds the law</a:t>
            </a:r>
            <a:endParaRPr lang="en-US">
              <a:solidFill>
                <a:schemeClr val="tx1"/>
              </a:solidFill>
            </a:endParaRPr>
          </a:p>
        </p:txBody>
      </p:sp>
      <p:pic>
        <p:nvPicPr>
          <p:cNvPr id="25" name="Graphic 24" descr="Scales of justice with solid fill">
            <a:extLst>
              <a:ext uri="{FF2B5EF4-FFF2-40B4-BE49-F238E27FC236}">
                <a16:creationId xmlns:a16="http://schemas.microsoft.com/office/drawing/2014/main" id="{9CE90008-B610-256F-E51A-782E91573F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6" name="Rectangle: Rounded Corners 5">
            <a:extLst>
              <a:ext uri="{FF2B5EF4-FFF2-40B4-BE49-F238E27FC236}">
                <a16:creationId xmlns:a16="http://schemas.microsoft.com/office/drawing/2014/main" id="{FC3543C8-5424-C307-BF2C-331C820A8142}"/>
              </a:ext>
            </a:extLst>
          </p:cNvPr>
          <p:cNvSpPr/>
          <p:nvPr/>
        </p:nvSpPr>
        <p:spPr>
          <a:xfrm>
            <a:off x="577799" y="1350140"/>
            <a:ext cx="315796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Parliament</a:t>
            </a:r>
          </a:p>
        </p:txBody>
      </p:sp>
      <p:sp>
        <p:nvSpPr>
          <p:cNvPr id="8" name="Rectangle: Rounded Corners 7">
            <a:extLst>
              <a:ext uri="{FF2B5EF4-FFF2-40B4-BE49-F238E27FC236}">
                <a16:creationId xmlns:a16="http://schemas.microsoft.com/office/drawing/2014/main" id="{41039A50-2B40-F08D-45A0-547756C20BA1}"/>
              </a:ext>
            </a:extLst>
          </p:cNvPr>
          <p:cNvSpPr/>
          <p:nvPr/>
        </p:nvSpPr>
        <p:spPr>
          <a:xfrm>
            <a:off x="4465252" y="1350139"/>
            <a:ext cx="315796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The Government</a:t>
            </a:r>
          </a:p>
        </p:txBody>
      </p:sp>
      <p:sp>
        <p:nvSpPr>
          <p:cNvPr id="10" name="Rectangle: Rounded Corners 9">
            <a:extLst>
              <a:ext uri="{FF2B5EF4-FFF2-40B4-BE49-F238E27FC236}">
                <a16:creationId xmlns:a16="http://schemas.microsoft.com/office/drawing/2014/main" id="{1A97F258-2C8B-DF79-EDDF-65C2A7BCF7B6}"/>
              </a:ext>
            </a:extLst>
          </p:cNvPr>
          <p:cNvSpPr/>
          <p:nvPr/>
        </p:nvSpPr>
        <p:spPr>
          <a:xfrm>
            <a:off x="8495317" y="1307009"/>
            <a:ext cx="315796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Poppins SemiBold"/>
                <a:cs typeface="Arial"/>
              </a:rPr>
              <a:t>Justice System</a:t>
            </a:r>
            <a:endParaRPr lang="en-US">
              <a:solidFill>
                <a:schemeClr val="tx1"/>
              </a:solidFill>
            </a:endParaRPr>
          </a:p>
        </p:txBody>
      </p:sp>
      <p:pic>
        <p:nvPicPr>
          <p:cNvPr id="14" name="Picture 13" descr="A group of people sitting in a room&#10;&#10;AI-generated content may be incorrect.">
            <a:extLst>
              <a:ext uri="{FF2B5EF4-FFF2-40B4-BE49-F238E27FC236}">
                <a16:creationId xmlns:a16="http://schemas.microsoft.com/office/drawing/2014/main" id="{5A220EBE-1929-DAB4-A1DD-8D610673C2AA}"/>
              </a:ext>
            </a:extLst>
          </p:cNvPr>
          <p:cNvPicPr>
            <a:picLocks noChangeAspect="1"/>
          </p:cNvPicPr>
          <p:nvPr/>
        </p:nvPicPr>
        <p:blipFill>
          <a:blip r:embed="rId7"/>
          <a:stretch>
            <a:fillRect/>
          </a:stretch>
        </p:blipFill>
        <p:spPr>
          <a:xfrm>
            <a:off x="825380" y="2116023"/>
            <a:ext cx="2669870" cy="1756356"/>
          </a:xfrm>
          <a:prstGeom prst="rect">
            <a:avLst/>
          </a:prstGeom>
        </p:spPr>
      </p:pic>
      <p:pic>
        <p:nvPicPr>
          <p:cNvPr id="16" name="Picture 15" descr="A sign on a building&#10;&#10;AI-generated content may be incorrect.">
            <a:extLst>
              <a:ext uri="{FF2B5EF4-FFF2-40B4-BE49-F238E27FC236}">
                <a16:creationId xmlns:a16="http://schemas.microsoft.com/office/drawing/2014/main" id="{C5F15696-88CE-D1A7-79A1-D7916991C320}"/>
              </a:ext>
            </a:extLst>
          </p:cNvPr>
          <p:cNvPicPr>
            <a:picLocks noChangeAspect="1"/>
          </p:cNvPicPr>
          <p:nvPr/>
        </p:nvPicPr>
        <p:blipFill>
          <a:blip r:embed="rId8"/>
          <a:srcRect l="18478" t="11521" r="11413" b="6912"/>
          <a:stretch>
            <a:fillRect/>
          </a:stretch>
        </p:blipFill>
        <p:spPr>
          <a:xfrm>
            <a:off x="8813322" y="2122475"/>
            <a:ext cx="2553986" cy="1749903"/>
          </a:xfrm>
          <a:prstGeom prst="rect">
            <a:avLst/>
          </a:prstGeom>
        </p:spPr>
      </p:pic>
      <p:pic>
        <p:nvPicPr>
          <p:cNvPr id="24" name="Picture 23" descr="GDS unveils colourful £500k refresh of GOV.UK – PublicTechnology">
            <a:extLst>
              <a:ext uri="{FF2B5EF4-FFF2-40B4-BE49-F238E27FC236}">
                <a16:creationId xmlns:a16="http://schemas.microsoft.com/office/drawing/2014/main" id="{6E97E8F2-A972-902F-7FEB-8C4A422A32FD}"/>
              </a:ext>
            </a:extLst>
          </p:cNvPr>
          <p:cNvPicPr>
            <a:picLocks noChangeAspect="1"/>
          </p:cNvPicPr>
          <p:nvPr/>
        </p:nvPicPr>
        <p:blipFill>
          <a:blip r:embed="rId9"/>
          <a:stretch>
            <a:fillRect/>
          </a:stretch>
        </p:blipFill>
        <p:spPr>
          <a:xfrm>
            <a:off x="4659726" y="2088492"/>
            <a:ext cx="2880101" cy="1821051"/>
          </a:xfrm>
          <a:prstGeom prst="rect">
            <a:avLst/>
          </a:prstGeom>
        </p:spPr>
      </p:pic>
      <p:sp>
        <p:nvSpPr>
          <p:cNvPr id="4" name="Rectangle: Rounded Corners 3">
            <a:extLst>
              <a:ext uri="{FF2B5EF4-FFF2-40B4-BE49-F238E27FC236}">
                <a16:creationId xmlns:a16="http://schemas.microsoft.com/office/drawing/2014/main" id="{8D179D39-F00E-BFF8-9966-D30BBC78C684}"/>
              </a:ext>
            </a:extLst>
          </p:cNvPr>
          <p:cNvSpPr/>
          <p:nvPr/>
        </p:nvSpPr>
        <p:spPr>
          <a:xfrm>
            <a:off x="611188" y="5427510"/>
            <a:ext cx="11214393" cy="1149446"/>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latin typeface="Arial"/>
                <a:cs typeface="Poppins SemiBold"/>
              </a:rPr>
              <a:t>In pairs: </a:t>
            </a:r>
            <a:r>
              <a:rPr lang="en-GB" sz="2400">
                <a:solidFill>
                  <a:schemeClr val="tx1"/>
                </a:solidFill>
                <a:latin typeface="Arial"/>
                <a:cs typeface="Poppins SemiBold"/>
              </a:rPr>
              <a:t>Why is it important that these powers are separate? </a:t>
            </a:r>
            <a:endParaRPr lang="en-US">
              <a:solidFill>
                <a:schemeClr val="tx1"/>
              </a:solidFill>
            </a:endParaRPr>
          </a:p>
          <a:p>
            <a:pPr algn="ctr"/>
            <a:r>
              <a:rPr lang="en-GB" sz="2400">
                <a:solidFill>
                  <a:schemeClr val="tx1"/>
                </a:solidFill>
                <a:latin typeface="Arial"/>
                <a:cs typeface="Poppins SemiBold"/>
              </a:rPr>
              <a:t>What could go wrong if they were not?</a:t>
            </a:r>
            <a:endParaRPr lang="en-GB">
              <a:solidFill>
                <a:schemeClr val="tx1"/>
              </a:solidFill>
            </a:endParaRPr>
          </a:p>
        </p:txBody>
      </p:sp>
    </p:spTree>
    <p:extLst>
      <p:ext uri="{BB962C8B-B14F-4D97-AF65-F5344CB8AC3E}">
        <p14:creationId xmlns:p14="http://schemas.microsoft.com/office/powerpoint/2010/main" val="270340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6" grpId="0" animBg="1"/>
      <p:bldP spid="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1f78bde4c7d37fe2d7e5c1d8eea90d27">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6e19cee58e2f847130e1fef1f866857d"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6C33C4-C77B-4F73-9866-8848DA3C38EA}">
  <ds:schemaRefs>
    <ds:schemaRef ds:uri="5aa87c49-2c72-4e82-8118-859c387cbb83"/>
    <ds:schemaRef ds:uri="78cbfd63-0c0c-4a40-b6c2-91397a63e29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D8AD65-8970-47E7-B5CA-8DA673C90B1C}">
  <ds:schemaRefs>
    <ds:schemaRef ds:uri="5aa87c49-2c72-4e82-8118-859c387cbb83"/>
    <ds:schemaRef ds:uri="78cbfd63-0c0c-4a40-b6c2-91397a63e2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023A48A-1E0B-4F91-91D3-BF6D9E350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2025-10-29T09:37:42Z</dcterms:created>
  <dcterms:modified xsi:type="dcterms:W3CDTF">2026-02-09T12:00:13Z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